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9.xml" ContentType="application/inkml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12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21"/>
  </p:notesMasterIdLst>
  <p:handoutMasterIdLst>
    <p:handoutMasterId r:id="rId22"/>
  </p:handoutMasterIdLst>
  <p:sldIdLst>
    <p:sldId id="557" r:id="rId2"/>
    <p:sldId id="713" r:id="rId3"/>
    <p:sldId id="560" r:id="rId4"/>
    <p:sldId id="494" r:id="rId5"/>
    <p:sldId id="377" r:id="rId6"/>
    <p:sldId id="714" r:id="rId7"/>
    <p:sldId id="674" r:id="rId8"/>
    <p:sldId id="676" r:id="rId9"/>
    <p:sldId id="677" r:id="rId10"/>
    <p:sldId id="678" r:id="rId11"/>
    <p:sldId id="679" r:id="rId12"/>
    <p:sldId id="715" r:id="rId13"/>
    <p:sldId id="716" r:id="rId14"/>
    <p:sldId id="717" r:id="rId15"/>
    <p:sldId id="718" r:id="rId16"/>
    <p:sldId id="719" r:id="rId17"/>
    <p:sldId id="720" r:id="rId18"/>
    <p:sldId id="687" r:id="rId19"/>
    <p:sldId id="71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DA7"/>
    <a:srgbClr val="166824"/>
    <a:srgbClr val="606060"/>
    <a:srgbClr val="005E9E"/>
    <a:srgbClr val="700000"/>
    <a:srgbClr val="088DCF"/>
    <a:srgbClr val="35688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96433" autoAdjust="0"/>
  </p:normalViewPr>
  <p:slideViewPr>
    <p:cSldViewPr>
      <p:cViewPr varScale="1">
        <p:scale>
          <a:sx n="113" d="100"/>
          <a:sy n="113" d="100"/>
        </p:scale>
        <p:origin x="5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ED41D-EEFC-4517-82B5-4639EF56EA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2FBD166-6E0E-4AA9-B703-B07D894919BA}">
      <dgm:prSet phldrT="[Текст]" custT="1"/>
      <dgm:spPr>
        <a:solidFill>
          <a:srgbClr val="496DA7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Индивидуальный комплект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9A2155B2-B068-43C5-A814-EE2BC5DE2EDA}" type="parTrans" cxnId="{3AE3C8F0-2697-4EAB-B469-43051AC23B54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63F19D68-268C-4270-968F-4C7D27807E17}" type="sibTrans" cxnId="{3AE3C8F0-2697-4EAB-B469-43051AC23B54}">
      <dgm:prSet/>
      <dgm:spPr>
        <a:ln>
          <a:noFill/>
        </a:ln>
      </dgm:spPr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463D68AE-6714-443C-AC01-D138E59D4BAE}">
      <dgm:prSet phldrT="[Текст]" custT="1"/>
      <dgm:spPr>
        <a:solidFill>
          <a:srgbClr val="606060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Бланк регистрации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ADDB0020-43FB-4BEB-AFE1-4369097714D9}" type="parTrans" cxnId="{82735656-FAD6-4BAF-B76E-26C184957FB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A9D87D8D-E007-4312-8F6E-ED2E54553E96}" type="sibTrans" cxnId="{82735656-FAD6-4BAF-B76E-26C184957FB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593C6D82-A192-4CB0-8883-8A1355638719}">
      <dgm:prSet phldrT="[Текст]" custT="1"/>
      <dgm:spPr>
        <a:solidFill>
          <a:srgbClr val="606060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Бланк ответов №1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59101C45-DC2F-4636-BFBF-5E91890C0198}" type="parTrans" cxnId="{A605DD8C-8C87-458F-88C8-2EBA25A93D7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3FE5BF18-9935-457F-B07A-72D4B9D22204}" type="sibTrans" cxnId="{A605DD8C-8C87-458F-88C8-2EBA25A93D7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917E6BA8-0C1E-406C-B165-93C444AC0EA6}">
      <dgm:prSet phldrT="[Текст]" custT="1"/>
      <dgm:spPr>
        <a:solidFill>
          <a:srgbClr val="606060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Бланк ответов №2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4250C687-20B4-4C28-AA8B-CE13A7223C00}" type="parTrans" cxnId="{5F2F1237-17CD-4D4C-A609-4DFA92BE3B7F}">
      <dgm:prSet/>
      <dgm:spPr/>
      <dgm:t>
        <a:bodyPr/>
        <a:lstStyle/>
        <a:p>
          <a:endParaRPr lang="ru-RU"/>
        </a:p>
      </dgm:t>
    </dgm:pt>
    <dgm:pt modelId="{B6C44A74-D483-4CC4-B278-2461EF99A5B6}" type="sibTrans" cxnId="{5F2F1237-17CD-4D4C-A609-4DFA92BE3B7F}">
      <dgm:prSet/>
      <dgm:spPr/>
      <dgm:t>
        <a:bodyPr/>
        <a:lstStyle/>
        <a:p>
          <a:endParaRPr lang="ru-RU"/>
        </a:p>
      </dgm:t>
    </dgm:pt>
    <dgm:pt modelId="{A6B5C9B7-8FC9-4AAD-981B-094955304E30}" type="pres">
      <dgm:prSet presAssocID="{B3AED41D-EEFC-4517-82B5-4639EF56EA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64DCA4F-D721-458C-A135-C0283A0CDA45}" type="pres">
      <dgm:prSet presAssocID="{B3AED41D-EEFC-4517-82B5-4639EF56EAEC}" presName="Name1" presStyleCnt="0"/>
      <dgm:spPr/>
      <dgm:t>
        <a:bodyPr/>
        <a:lstStyle/>
        <a:p>
          <a:endParaRPr lang="ru-RU"/>
        </a:p>
      </dgm:t>
    </dgm:pt>
    <dgm:pt modelId="{52937988-0696-4233-A6B7-6175B57DDA75}" type="pres">
      <dgm:prSet presAssocID="{B3AED41D-EEFC-4517-82B5-4639EF56EAEC}" presName="cycle" presStyleCnt="0"/>
      <dgm:spPr/>
      <dgm:t>
        <a:bodyPr/>
        <a:lstStyle/>
        <a:p>
          <a:endParaRPr lang="ru-RU"/>
        </a:p>
      </dgm:t>
    </dgm:pt>
    <dgm:pt modelId="{06B6002D-C008-43CC-8ADB-95430355A0C3}" type="pres">
      <dgm:prSet presAssocID="{B3AED41D-EEFC-4517-82B5-4639EF56EAEC}" presName="srcNode" presStyleLbl="node1" presStyleIdx="0" presStyleCnt="4"/>
      <dgm:spPr/>
      <dgm:t>
        <a:bodyPr/>
        <a:lstStyle/>
        <a:p>
          <a:endParaRPr lang="ru-RU"/>
        </a:p>
      </dgm:t>
    </dgm:pt>
    <dgm:pt modelId="{13A73652-8A7E-4716-A5B6-E11F7DA730D0}" type="pres">
      <dgm:prSet presAssocID="{B3AED41D-EEFC-4517-82B5-4639EF56EAEC}" presName="conn" presStyleLbl="parChTrans1D2" presStyleIdx="0" presStyleCnt="1" custLinFactNeighborX="-398"/>
      <dgm:spPr/>
      <dgm:t>
        <a:bodyPr/>
        <a:lstStyle/>
        <a:p>
          <a:endParaRPr lang="ru-RU"/>
        </a:p>
      </dgm:t>
    </dgm:pt>
    <dgm:pt modelId="{511BEF5D-AFEB-4926-8505-06EFC24C0733}" type="pres">
      <dgm:prSet presAssocID="{B3AED41D-EEFC-4517-82B5-4639EF56EAEC}" presName="extraNode" presStyleLbl="node1" presStyleIdx="0" presStyleCnt="4"/>
      <dgm:spPr/>
      <dgm:t>
        <a:bodyPr/>
        <a:lstStyle/>
        <a:p>
          <a:endParaRPr lang="ru-RU"/>
        </a:p>
      </dgm:t>
    </dgm:pt>
    <dgm:pt modelId="{3088C224-52CD-4E7D-B749-FFDA246B4CBD}" type="pres">
      <dgm:prSet presAssocID="{B3AED41D-EEFC-4517-82B5-4639EF56EAEC}" presName="dstNode" presStyleLbl="node1" presStyleIdx="0" presStyleCnt="4"/>
      <dgm:spPr/>
      <dgm:t>
        <a:bodyPr/>
        <a:lstStyle/>
        <a:p>
          <a:endParaRPr lang="ru-RU"/>
        </a:p>
      </dgm:t>
    </dgm:pt>
    <dgm:pt modelId="{8B86A52F-B728-4C31-AC13-F60CBD136EA4}" type="pres">
      <dgm:prSet presAssocID="{22FBD166-6E0E-4AA9-B703-B07D894919B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A1476-788A-4FD5-AAF4-2347324DDC1A}" type="pres">
      <dgm:prSet presAssocID="{22FBD166-6E0E-4AA9-B703-B07D894919BA}" presName="accent_1" presStyleCnt="0"/>
      <dgm:spPr/>
      <dgm:t>
        <a:bodyPr/>
        <a:lstStyle/>
        <a:p>
          <a:endParaRPr lang="ru-RU"/>
        </a:p>
      </dgm:t>
    </dgm:pt>
    <dgm:pt modelId="{D917397D-47F2-4934-9E3A-892B7A17BD85}" type="pres">
      <dgm:prSet presAssocID="{22FBD166-6E0E-4AA9-B703-B07D894919BA}" presName="accentRepeatNode" presStyleLbl="solidFgAcc1" presStyleIdx="0" presStyleCnt="4" custLinFactNeighborX="-894" custLinFactNeighborY="-29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F1D58FB6-540C-4DEF-823F-F9940F1B5367}" type="pres">
      <dgm:prSet presAssocID="{463D68AE-6714-443C-AC01-D138E59D4BA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0E99A-9E37-448D-882C-20CDE15749E9}" type="pres">
      <dgm:prSet presAssocID="{463D68AE-6714-443C-AC01-D138E59D4BAE}" presName="accent_2" presStyleCnt="0"/>
      <dgm:spPr/>
      <dgm:t>
        <a:bodyPr/>
        <a:lstStyle/>
        <a:p>
          <a:endParaRPr lang="ru-RU"/>
        </a:p>
      </dgm:t>
    </dgm:pt>
    <dgm:pt modelId="{B3E1F70D-2F88-4796-B6F2-12B93D2B5A3B}" type="pres">
      <dgm:prSet presAssocID="{463D68AE-6714-443C-AC01-D138E59D4BAE}" presName="accentRepeatNode" presStyleLbl="solidFgAcc1" presStyleIdx="1" presStyleCnt="4"/>
      <dgm:spPr>
        <a:solidFill>
          <a:srgbClr val="FF0000"/>
        </a:solidFill>
        <a:ln>
          <a:noFill/>
        </a:ln>
      </dgm:spPr>
      <dgm:t>
        <a:bodyPr/>
        <a:lstStyle/>
        <a:p>
          <a:endParaRPr lang="ru-RU"/>
        </a:p>
      </dgm:t>
    </dgm:pt>
    <dgm:pt modelId="{87F9F038-CA96-4D8D-BFC2-18B32A7646D3}" type="pres">
      <dgm:prSet presAssocID="{593C6D82-A192-4CB0-8883-8A135563871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B290D-70B3-4FBB-94B6-6570E9C81829}" type="pres">
      <dgm:prSet presAssocID="{593C6D82-A192-4CB0-8883-8A1355638719}" presName="accent_3" presStyleCnt="0"/>
      <dgm:spPr/>
      <dgm:t>
        <a:bodyPr/>
        <a:lstStyle/>
        <a:p>
          <a:endParaRPr lang="ru-RU"/>
        </a:p>
      </dgm:t>
    </dgm:pt>
    <dgm:pt modelId="{289A44BC-0290-4C7C-8BFF-D24A273860C4}" type="pres">
      <dgm:prSet presAssocID="{593C6D82-A192-4CB0-8883-8A1355638719}" presName="accentRepeatNode" presStyleLbl="solidFgAcc1" presStyleIdx="2" presStyleCnt="4"/>
      <dgm:spPr>
        <a:ln>
          <a:noFill/>
        </a:ln>
      </dgm:spPr>
      <dgm:t>
        <a:bodyPr/>
        <a:lstStyle/>
        <a:p>
          <a:endParaRPr lang="ru-RU"/>
        </a:p>
      </dgm:t>
    </dgm:pt>
    <dgm:pt modelId="{788DE7EA-8151-433E-9A29-F971008ACF32}" type="pres">
      <dgm:prSet presAssocID="{917E6BA8-0C1E-406C-B165-93C444AC0EA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ED573-EEC9-4FBE-9EE1-ED2FEAE0339B}" type="pres">
      <dgm:prSet presAssocID="{917E6BA8-0C1E-406C-B165-93C444AC0EA6}" presName="accent_4" presStyleCnt="0"/>
      <dgm:spPr/>
    </dgm:pt>
    <dgm:pt modelId="{1B67AB0C-1731-41E5-A769-BEBE7E8A15E2}" type="pres">
      <dgm:prSet presAssocID="{917E6BA8-0C1E-406C-B165-93C444AC0EA6}" presName="accentRepeatNode" presStyleLbl="solidFgAcc1" presStyleIdx="3" presStyleCnt="4"/>
      <dgm:spPr>
        <a:ln>
          <a:noFill/>
        </a:ln>
      </dgm:spPr>
      <dgm:t>
        <a:bodyPr/>
        <a:lstStyle/>
        <a:p>
          <a:endParaRPr lang="ru-RU"/>
        </a:p>
      </dgm:t>
    </dgm:pt>
  </dgm:ptLst>
  <dgm:cxnLst>
    <dgm:cxn modelId="{4C8D1E02-05A2-4657-A18C-3BC124462C18}" type="presOf" srcId="{593C6D82-A192-4CB0-8883-8A1355638719}" destId="{87F9F038-CA96-4D8D-BFC2-18B32A7646D3}" srcOrd="0" destOrd="0" presId="urn:microsoft.com/office/officeart/2008/layout/VerticalCurvedList"/>
    <dgm:cxn modelId="{5F2F1237-17CD-4D4C-A609-4DFA92BE3B7F}" srcId="{B3AED41D-EEFC-4517-82B5-4639EF56EAEC}" destId="{917E6BA8-0C1E-406C-B165-93C444AC0EA6}" srcOrd="3" destOrd="0" parTransId="{4250C687-20B4-4C28-AA8B-CE13A7223C00}" sibTransId="{B6C44A74-D483-4CC4-B278-2461EF99A5B6}"/>
    <dgm:cxn modelId="{A605DD8C-8C87-458F-88C8-2EBA25A93D73}" srcId="{B3AED41D-EEFC-4517-82B5-4639EF56EAEC}" destId="{593C6D82-A192-4CB0-8883-8A1355638719}" srcOrd="2" destOrd="0" parTransId="{59101C45-DC2F-4636-BFBF-5E91890C0198}" sibTransId="{3FE5BF18-9935-457F-B07A-72D4B9D22204}"/>
    <dgm:cxn modelId="{5439ECD2-8377-40AD-AD01-3FB70A86E296}" type="presOf" srcId="{463D68AE-6714-443C-AC01-D138E59D4BAE}" destId="{F1D58FB6-540C-4DEF-823F-F9940F1B5367}" srcOrd="0" destOrd="0" presId="urn:microsoft.com/office/officeart/2008/layout/VerticalCurvedList"/>
    <dgm:cxn modelId="{82735656-FAD6-4BAF-B76E-26C184957FB3}" srcId="{B3AED41D-EEFC-4517-82B5-4639EF56EAEC}" destId="{463D68AE-6714-443C-AC01-D138E59D4BAE}" srcOrd="1" destOrd="0" parTransId="{ADDB0020-43FB-4BEB-AFE1-4369097714D9}" sibTransId="{A9D87D8D-E007-4312-8F6E-ED2E54553E96}"/>
    <dgm:cxn modelId="{A2BC7A7C-A779-41DE-AE94-9E6C50F53D34}" type="presOf" srcId="{22FBD166-6E0E-4AA9-B703-B07D894919BA}" destId="{8B86A52F-B728-4C31-AC13-F60CBD136EA4}" srcOrd="0" destOrd="0" presId="urn:microsoft.com/office/officeart/2008/layout/VerticalCurvedList"/>
    <dgm:cxn modelId="{8069B9AC-BB58-4651-B4E2-6BA1796303FE}" type="presOf" srcId="{63F19D68-268C-4270-968F-4C7D27807E17}" destId="{13A73652-8A7E-4716-A5B6-E11F7DA730D0}" srcOrd="0" destOrd="0" presId="urn:microsoft.com/office/officeart/2008/layout/VerticalCurvedList"/>
    <dgm:cxn modelId="{3AE3C8F0-2697-4EAB-B469-43051AC23B54}" srcId="{B3AED41D-EEFC-4517-82B5-4639EF56EAEC}" destId="{22FBD166-6E0E-4AA9-B703-B07D894919BA}" srcOrd="0" destOrd="0" parTransId="{9A2155B2-B068-43C5-A814-EE2BC5DE2EDA}" sibTransId="{63F19D68-268C-4270-968F-4C7D27807E17}"/>
    <dgm:cxn modelId="{6DAFF2C2-3C4D-48D5-8B99-A7207E624A33}" type="presOf" srcId="{B3AED41D-EEFC-4517-82B5-4639EF56EAEC}" destId="{A6B5C9B7-8FC9-4AAD-981B-094955304E30}" srcOrd="0" destOrd="0" presId="urn:microsoft.com/office/officeart/2008/layout/VerticalCurvedList"/>
    <dgm:cxn modelId="{32042597-8DD7-4FF9-9E35-F23F41D83FCD}" type="presOf" srcId="{917E6BA8-0C1E-406C-B165-93C444AC0EA6}" destId="{788DE7EA-8151-433E-9A29-F971008ACF32}" srcOrd="0" destOrd="0" presId="urn:microsoft.com/office/officeart/2008/layout/VerticalCurvedList"/>
    <dgm:cxn modelId="{87C8BC31-4E09-4EA5-BBDE-9A6152140A12}" type="presParOf" srcId="{A6B5C9B7-8FC9-4AAD-981B-094955304E30}" destId="{C64DCA4F-D721-458C-A135-C0283A0CDA45}" srcOrd="0" destOrd="0" presId="urn:microsoft.com/office/officeart/2008/layout/VerticalCurvedList"/>
    <dgm:cxn modelId="{5E6102DB-B47E-46DB-85AC-5976C4EC43BA}" type="presParOf" srcId="{C64DCA4F-D721-458C-A135-C0283A0CDA45}" destId="{52937988-0696-4233-A6B7-6175B57DDA75}" srcOrd="0" destOrd="0" presId="urn:microsoft.com/office/officeart/2008/layout/VerticalCurvedList"/>
    <dgm:cxn modelId="{694C5DCC-9384-453F-B7DB-503F5A8E6B47}" type="presParOf" srcId="{52937988-0696-4233-A6B7-6175B57DDA75}" destId="{06B6002D-C008-43CC-8ADB-95430355A0C3}" srcOrd="0" destOrd="0" presId="urn:microsoft.com/office/officeart/2008/layout/VerticalCurvedList"/>
    <dgm:cxn modelId="{EF15764A-EE63-41A1-A36A-E46A2F612D4A}" type="presParOf" srcId="{52937988-0696-4233-A6B7-6175B57DDA75}" destId="{13A73652-8A7E-4716-A5B6-E11F7DA730D0}" srcOrd="1" destOrd="0" presId="urn:microsoft.com/office/officeart/2008/layout/VerticalCurvedList"/>
    <dgm:cxn modelId="{B40EEAC3-FB4E-447B-9087-9A2C78A1D930}" type="presParOf" srcId="{52937988-0696-4233-A6B7-6175B57DDA75}" destId="{511BEF5D-AFEB-4926-8505-06EFC24C0733}" srcOrd="2" destOrd="0" presId="urn:microsoft.com/office/officeart/2008/layout/VerticalCurvedList"/>
    <dgm:cxn modelId="{72C8620B-0C19-4F01-A458-5C0D9070973C}" type="presParOf" srcId="{52937988-0696-4233-A6B7-6175B57DDA75}" destId="{3088C224-52CD-4E7D-B749-FFDA246B4CBD}" srcOrd="3" destOrd="0" presId="urn:microsoft.com/office/officeart/2008/layout/VerticalCurvedList"/>
    <dgm:cxn modelId="{E413D2E3-7452-4C23-BC90-F041CC9A6BB2}" type="presParOf" srcId="{C64DCA4F-D721-458C-A135-C0283A0CDA45}" destId="{8B86A52F-B728-4C31-AC13-F60CBD136EA4}" srcOrd="1" destOrd="0" presId="urn:microsoft.com/office/officeart/2008/layout/VerticalCurvedList"/>
    <dgm:cxn modelId="{0EA299D1-1464-47F3-A5B4-F1AF2D21071F}" type="presParOf" srcId="{C64DCA4F-D721-458C-A135-C0283A0CDA45}" destId="{0DDA1476-788A-4FD5-AAF4-2347324DDC1A}" srcOrd="2" destOrd="0" presId="urn:microsoft.com/office/officeart/2008/layout/VerticalCurvedList"/>
    <dgm:cxn modelId="{996F1E79-86D0-4001-946A-10AF0831E051}" type="presParOf" srcId="{0DDA1476-788A-4FD5-AAF4-2347324DDC1A}" destId="{D917397D-47F2-4934-9E3A-892B7A17BD85}" srcOrd="0" destOrd="0" presId="urn:microsoft.com/office/officeart/2008/layout/VerticalCurvedList"/>
    <dgm:cxn modelId="{26A2C12D-4968-4A65-A08B-CA906A092D3E}" type="presParOf" srcId="{C64DCA4F-D721-458C-A135-C0283A0CDA45}" destId="{F1D58FB6-540C-4DEF-823F-F9940F1B5367}" srcOrd="3" destOrd="0" presId="urn:microsoft.com/office/officeart/2008/layout/VerticalCurvedList"/>
    <dgm:cxn modelId="{1A014B09-F28A-47DB-997F-D0058F74DBE0}" type="presParOf" srcId="{C64DCA4F-D721-458C-A135-C0283A0CDA45}" destId="{2F60E99A-9E37-448D-882C-20CDE15749E9}" srcOrd="4" destOrd="0" presId="urn:microsoft.com/office/officeart/2008/layout/VerticalCurvedList"/>
    <dgm:cxn modelId="{300F74A1-F0F1-44E9-8382-102B92966C8C}" type="presParOf" srcId="{2F60E99A-9E37-448D-882C-20CDE15749E9}" destId="{B3E1F70D-2F88-4796-B6F2-12B93D2B5A3B}" srcOrd="0" destOrd="0" presId="urn:microsoft.com/office/officeart/2008/layout/VerticalCurvedList"/>
    <dgm:cxn modelId="{0A73EDE9-D064-4136-A8EC-0DAD9B76945D}" type="presParOf" srcId="{C64DCA4F-D721-458C-A135-C0283A0CDA45}" destId="{87F9F038-CA96-4D8D-BFC2-18B32A7646D3}" srcOrd="5" destOrd="0" presId="urn:microsoft.com/office/officeart/2008/layout/VerticalCurvedList"/>
    <dgm:cxn modelId="{5CB376FE-30FB-43E5-9AAA-F0561E07802D}" type="presParOf" srcId="{C64DCA4F-D721-458C-A135-C0283A0CDA45}" destId="{9F0B290D-70B3-4FBB-94B6-6570E9C81829}" srcOrd="6" destOrd="0" presId="urn:microsoft.com/office/officeart/2008/layout/VerticalCurvedList"/>
    <dgm:cxn modelId="{0A50F848-7C31-48D7-B5CC-FCA2EB4CFB05}" type="presParOf" srcId="{9F0B290D-70B3-4FBB-94B6-6570E9C81829}" destId="{289A44BC-0290-4C7C-8BFF-D24A273860C4}" srcOrd="0" destOrd="0" presId="urn:microsoft.com/office/officeart/2008/layout/VerticalCurvedList"/>
    <dgm:cxn modelId="{A2F9C931-BBE7-412F-9B8C-C772E0FEB450}" type="presParOf" srcId="{C64DCA4F-D721-458C-A135-C0283A0CDA45}" destId="{788DE7EA-8151-433E-9A29-F971008ACF32}" srcOrd="7" destOrd="0" presId="urn:microsoft.com/office/officeart/2008/layout/VerticalCurvedList"/>
    <dgm:cxn modelId="{B32D684E-EDD1-47F4-AB28-761F2BD319F6}" type="presParOf" srcId="{C64DCA4F-D721-458C-A135-C0283A0CDA45}" destId="{688ED573-EEC9-4FBE-9EE1-ED2FEAE0339B}" srcOrd="8" destOrd="0" presId="urn:microsoft.com/office/officeart/2008/layout/VerticalCurvedList"/>
    <dgm:cxn modelId="{57982D4B-A71B-480E-B443-505630FFEAD8}" type="presParOf" srcId="{688ED573-EEC9-4FBE-9EE1-ED2FEAE0339B}" destId="{1B67AB0C-1731-41E5-A769-BEBE7E8A15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AED41D-EEFC-4517-82B5-4639EF56EA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2FBD166-6E0E-4AA9-B703-B07D894919BA}">
      <dgm:prSet phldrT="[Текст]" custT="1"/>
      <dgm:spPr>
        <a:solidFill>
          <a:srgbClr val="166824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Индивидуальный комплект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9A2155B2-B068-43C5-A814-EE2BC5DE2EDA}" type="parTrans" cxnId="{3AE3C8F0-2697-4EAB-B469-43051AC23B54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63F19D68-268C-4270-968F-4C7D27807E17}" type="sibTrans" cxnId="{3AE3C8F0-2697-4EAB-B469-43051AC23B54}">
      <dgm:prSet/>
      <dgm:spPr>
        <a:ln>
          <a:noFill/>
        </a:ln>
      </dgm:spPr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463D68AE-6714-443C-AC01-D138E59D4BAE}">
      <dgm:prSet phldrT="[Текст]" custT="1"/>
      <dgm:spPr>
        <a:solidFill>
          <a:srgbClr val="496DA7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Бланк регистрации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ADDB0020-43FB-4BEB-AFE1-4369097714D9}" type="parTrans" cxnId="{82735656-FAD6-4BAF-B76E-26C184957FB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A9D87D8D-E007-4312-8F6E-ED2E54553E96}" type="sibTrans" cxnId="{82735656-FAD6-4BAF-B76E-26C184957FB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593C6D82-A192-4CB0-8883-8A1355638719}">
      <dgm:prSet phldrT="[Текст]" custT="1"/>
      <dgm:spPr>
        <a:solidFill>
          <a:srgbClr val="606060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Бланк ответов №1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59101C45-DC2F-4636-BFBF-5E91890C0198}" type="parTrans" cxnId="{A605DD8C-8C87-458F-88C8-2EBA25A93D7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3FE5BF18-9935-457F-B07A-72D4B9D22204}" type="sibTrans" cxnId="{A605DD8C-8C87-458F-88C8-2EBA25A93D7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917E6BA8-0C1E-406C-B165-93C444AC0EA6}">
      <dgm:prSet phldrT="[Текст]" custT="1"/>
      <dgm:spPr>
        <a:solidFill>
          <a:srgbClr val="606060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Бланк ответов №2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4250C687-20B4-4C28-AA8B-CE13A7223C00}" type="parTrans" cxnId="{5F2F1237-17CD-4D4C-A609-4DFA92BE3B7F}">
      <dgm:prSet/>
      <dgm:spPr/>
      <dgm:t>
        <a:bodyPr/>
        <a:lstStyle/>
        <a:p>
          <a:endParaRPr lang="ru-RU"/>
        </a:p>
      </dgm:t>
    </dgm:pt>
    <dgm:pt modelId="{B6C44A74-D483-4CC4-B278-2461EF99A5B6}" type="sibTrans" cxnId="{5F2F1237-17CD-4D4C-A609-4DFA92BE3B7F}">
      <dgm:prSet/>
      <dgm:spPr/>
      <dgm:t>
        <a:bodyPr/>
        <a:lstStyle/>
        <a:p>
          <a:endParaRPr lang="ru-RU"/>
        </a:p>
      </dgm:t>
    </dgm:pt>
    <dgm:pt modelId="{A6B5C9B7-8FC9-4AAD-981B-094955304E30}" type="pres">
      <dgm:prSet presAssocID="{B3AED41D-EEFC-4517-82B5-4639EF56EA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64DCA4F-D721-458C-A135-C0283A0CDA45}" type="pres">
      <dgm:prSet presAssocID="{B3AED41D-EEFC-4517-82B5-4639EF56EAEC}" presName="Name1" presStyleCnt="0"/>
      <dgm:spPr/>
      <dgm:t>
        <a:bodyPr/>
        <a:lstStyle/>
        <a:p>
          <a:endParaRPr lang="ru-RU"/>
        </a:p>
      </dgm:t>
    </dgm:pt>
    <dgm:pt modelId="{52937988-0696-4233-A6B7-6175B57DDA75}" type="pres">
      <dgm:prSet presAssocID="{B3AED41D-EEFC-4517-82B5-4639EF56EAEC}" presName="cycle" presStyleCnt="0"/>
      <dgm:spPr/>
      <dgm:t>
        <a:bodyPr/>
        <a:lstStyle/>
        <a:p>
          <a:endParaRPr lang="ru-RU"/>
        </a:p>
      </dgm:t>
    </dgm:pt>
    <dgm:pt modelId="{06B6002D-C008-43CC-8ADB-95430355A0C3}" type="pres">
      <dgm:prSet presAssocID="{B3AED41D-EEFC-4517-82B5-4639EF56EAEC}" presName="srcNode" presStyleLbl="node1" presStyleIdx="0" presStyleCnt="4"/>
      <dgm:spPr/>
      <dgm:t>
        <a:bodyPr/>
        <a:lstStyle/>
        <a:p>
          <a:endParaRPr lang="ru-RU"/>
        </a:p>
      </dgm:t>
    </dgm:pt>
    <dgm:pt modelId="{13A73652-8A7E-4716-A5B6-E11F7DA730D0}" type="pres">
      <dgm:prSet presAssocID="{B3AED41D-EEFC-4517-82B5-4639EF56EAEC}" presName="conn" presStyleLbl="parChTrans1D2" presStyleIdx="0" presStyleCnt="1" custLinFactNeighborX="-398"/>
      <dgm:spPr/>
      <dgm:t>
        <a:bodyPr/>
        <a:lstStyle/>
        <a:p>
          <a:endParaRPr lang="ru-RU"/>
        </a:p>
      </dgm:t>
    </dgm:pt>
    <dgm:pt modelId="{511BEF5D-AFEB-4926-8505-06EFC24C0733}" type="pres">
      <dgm:prSet presAssocID="{B3AED41D-EEFC-4517-82B5-4639EF56EAEC}" presName="extraNode" presStyleLbl="node1" presStyleIdx="0" presStyleCnt="4"/>
      <dgm:spPr/>
      <dgm:t>
        <a:bodyPr/>
        <a:lstStyle/>
        <a:p>
          <a:endParaRPr lang="ru-RU"/>
        </a:p>
      </dgm:t>
    </dgm:pt>
    <dgm:pt modelId="{3088C224-52CD-4E7D-B749-FFDA246B4CBD}" type="pres">
      <dgm:prSet presAssocID="{B3AED41D-EEFC-4517-82B5-4639EF56EAEC}" presName="dstNode" presStyleLbl="node1" presStyleIdx="0" presStyleCnt="4"/>
      <dgm:spPr/>
      <dgm:t>
        <a:bodyPr/>
        <a:lstStyle/>
        <a:p>
          <a:endParaRPr lang="ru-RU"/>
        </a:p>
      </dgm:t>
    </dgm:pt>
    <dgm:pt modelId="{8B86A52F-B728-4C31-AC13-F60CBD136EA4}" type="pres">
      <dgm:prSet presAssocID="{22FBD166-6E0E-4AA9-B703-B07D894919B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A1476-788A-4FD5-AAF4-2347324DDC1A}" type="pres">
      <dgm:prSet presAssocID="{22FBD166-6E0E-4AA9-B703-B07D894919BA}" presName="accent_1" presStyleCnt="0"/>
      <dgm:spPr/>
      <dgm:t>
        <a:bodyPr/>
        <a:lstStyle/>
        <a:p>
          <a:endParaRPr lang="ru-RU"/>
        </a:p>
      </dgm:t>
    </dgm:pt>
    <dgm:pt modelId="{D917397D-47F2-4934-9E3A-892B7A17BD85}" type="pres">
      <dgm:prSet presAssocID="{22FBD166-6E0E-4AA9-B703-B07D894919BA}" presName="accentRepeatNode" presStyleLbl="solidFgAcc1" presStyleIdx="0" presStyleCnt="4" custLinFactNeighborX="-894" custLinFactNeighborY="-29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F1D58FB6-540C-4DEF-823F-F9940F1B5367}" type="pres">
      <dgm:prSet presAssocID="{463D68AE-6714-443C-AC01-D138E59D4BA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0E99A-9E37-448D-882C-20CDE15749E9}" type="pres">
      <dgm:prSet presAssocID="{463D68AE-6714-443C-AC01-D138E59D4BAE}" presName="accent_2" presStyleCnt="0"/>
      <dgm:spPr/>
      <dgm:t>
        <a:bodyPr/>
        <a:lstStyle/>
        <a:p>
          <a:endParaRPr lang="ru-RU"/>
        </a:p>
      </dgm:t>
    </dgm:pt>
    <dgm:pt modelId="{B3E1F70D-2F88-4796-B6F2-12B93D2B5A3B}" type="pres">
      <dgm:prSet presAssocID="{463D68AE-6714-443C-AC01-D138E59D4BAE}" presName="accentRepeatNode" presStyleLbl="solidFgAcc1" presStyleIdx="1" presStyleCnt="4"/>
      <dgm:spPr>
        <a:solidFill>
          <a:srgbClr val="FF0000"/>
        </a:solidFill>
        <a:ln>
          <a:noFill/>
        </a:ln>
      </dgm:spPr>
      <dgm:t>
        <a:bodyPr/>
        <a:lstStyle/>
        <a:p>
          <a:endParaRPr lang="ru-RU"/>
        </a:p>
      </dgm:t>
    </dgm:pt>
    <dgm:pt modelId="{87F9F038-CA96-4D8D-BFC2-18B32A7646D3}" type="pres">
      <dgm:prSet presAssocID="{593C6D82-A192-4CB0-8883-8A135563871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B290D-70B3-4FBB-94B6-6570E9C81829}" type="pres">
      <dgm:prSet presAssocID="{593C6D82-A192-4CB0-8883-8A1355638719}" presName="accent_3" presStyleCnt="0"/>
      <dgm:spPr/>
      <dgm:t>
        <a:bodyPr/>
        <a:lstStyle/>
        <a:p>
          <a:endParaRPr lang="ru-RU"/>
        </a:p>
      </dgm:t>
    </dgm:pt>
    <dgm:pt modelId="{289A44BC-0290-4C7C-8BFF-D24A273860C4}" type="pres">
      <dgm:prSet presAssocID="{593C6D82-A192-4CB0-8883-8A1355638719}" presName="accentRepeatNode" presStyleLbl="solidFgAcc1" presStyleIdx="2" presStyleCnt="4"/>
      <dgm:spPr>
        <a:ln>
          <a:noFill/>
        </a:ln>
      </dgm:spPr>
      <dgm:t>
        <a:bodyPr/>
        <a:lstStyle/>
        <a:p>
          <a:endParaRPr lang="ru-RU"/>
        </a:p>
      </dgm:t>
    </dgm:pt>
    <dgm:pt modelId="{788DE7EA-8151-433E-9A29-F971008ACF32}" type="pres">
      <dgm:prSet presAssocID="{917E6BA8-0C1E-406C-B165-93C444AC0EA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ED573-EEC9-4FBE-9EE1-ED2FEAE0339B}" type="pres">
      <dgm:prSet presAssocID="{917E6BA8-0C1E-406C-B165-93C444AC0EA6}" presName="accent_4" presStyleCnt="0"/>
      <dgm:spPr/>
    </dgm:pt>
    <dgm:pt modelId="{1B67AB0C-1731-41E5-A769-BEBE7E8A15E2}" type="pres">
      <dgm:prSet presAssocID="{917E6BA8-0C1E-406C-B165-93C444AC0EA6}" presName="accentRepeatNode" presStyleLbl="solidFgAcc1" presStyleIdx="3" presStyleCnt="4"/>
      <dgm:spPr>
        <a:ln>
          <a:noFill/>
        </a:ln>
      </dgm:spPr>
      <dgm:t>
        <a:bodyPr/>
        <a:lstStyle/>
        <a:p>
          <a:endParaRPr lang="ru-RU"/>
        </a:p>
      </dgm:t>
    </dgm:pt>
  </dgm:ptLst>
  <dgm:cxnLst>
    <dgm:cxn modelId="{762984CA-CF14-4E6B-A354-D381F0C67609}" type="presOf" srcId="{22FBD166-6E0E-4AA9-B703-B07D894919BA}" destId="{8B86A52F-B728-4C31-AC13-F60CBD136EA4}" srcOrd="0" destOrd="0" presId="urn:microsoft.com/office/officeart/2008/layout/VerticalCurvedList"/>
    <dgm:cxn modelId="{5F2F1237-17CD-4D4C-A609-4DFA92BE3B7F}" srcId="{B3AED41D-EEFC-4517-82B5-4639EF56EAEC}" destId="{917E6BA8-0C1E-406C-B165-93C444AC0EA6}" srcOrd="3" destOrd="0" parTransId="{4250C687-20B4-4C28-AA8B-CE13A7223C00}" sibTransId="{B6C44A74-D483-4CC4-B278-2461EF99A5B6}"/>
    <dgm:cxn modelId="{239E4EB7-D866-4D9D-8585-AEC23B0D3104}" type="presOf" srcId="{B3AED41D-EEFC-4517-82B5-4639EF56EAEC}" destId="{A6B5C9B7-8FC9-4AAD-981B-094955304E30}" srcOrd="0" destOrd="0" presId="urn:microsoft.com/office/officeart/2008/layout/VerticalCurvedList"/>
    <dgm:cxn modelId="{A605DD8C-8C87-458F-88C8-2EBA25A93D73}" srcId="{B3AED41D-EEFC-4517-82B5-4639EF56EAEC}" destId="{593C6D82-A192-4CB0-8883-8A1355638719}" srcOrd="2" destOrd="0" parTransId="{59101C45-DC2F-4636-BFBF-5E91890C0198}" sibTransId="{3FE5BF18-9935-457F-B07A-72D4B9D22204}"/>
    <dgm:cxn modelId="{BEFF02F0-CED6-476E-83D1-DE225C68C7A3}" type="presOf" srcId="{593C6D82-A192-4CB0-8883-8A1355638719}" destId="{87F9F038-CA96-4D8D-BFC2-18B32A7646D3}" srcOrd="0" destOrd="0" presId="urn:microsoft.com/office/officeart/2008/layout/VerticalCurvedList"/>
    <dgm:cxn modelId="{1DB25B62-AE63-487B-A67B-25C3FD708DA6}" type="presOf" srcId="{63F19D68-268C-4270-968F-4C7D27807E17}" destId="{13A73652-8A7E-4716-A5B6-E11F7DA730D0}" srcOrd="0" destOrd="0" presId="urn:microsoft.com/office/officeart/2008/layout/VerticalCurvedList"/>
    <dgm:cxn modelId="{82735656-FAD6-4BAF-B76E-26C184957FB3}" srcId="{B3AED41D-EEFC-4517-82B5-4639EF56EAEC}" destId="{463D68AE-6714-443C-AC01-D138E59D4BAE}" srcOrd="1" destOrd="0" parTransId="{ADDB0020-43FB-4BEB-AFE1-4369097714D9}" sibTransId="{A9D87D8D-E007-4312-8F6E-ED2E54553E96}"/>
    <dgm:cxn modelId="{3AE3C8F0-2697-4EAB-B469-43051AC23B54}" srcId="{B3AED41D-EEFC-4517-82B5-4639EF56EAEC}" destId="{22FBD166-6E0E-4AA9-B703-B07D894919BA}" srcOrd="0" destOrd="0" parTransId="{9A2155B2-B068-43C5-A814-EE2BC5DE2EDA}" sibTransId="{63F19D68-268C-4270-968F-4C7D27807E17}"/>
    <dgm:cxn modelId="{35D84ED2-61E1-4A0D-A88F-1DAE03154282}" type="presOf" srcId="{917E6BA8-0C1E-406C-B165-93C444AC0EA6}" destId="{788DE7EA-8151-433E-9A29-F971008ACF32}" srcOrd="0" destOrd="0" presId="urn:microsoft.com/office/officeart/2008/layout/VerticalCurvedList"/>
    <dgm:cxn modelId="{6189D494-D8C3-4B22-BC46-39448D62BE18}" type="presOf" srcId="{463D68AE-6714-443C-AC01-D138E59D4BAE}" destId="{F1D58FB6-540C-4DEF-823F-F9940F1B5367}" srcOrd="0" destOrd="0" presId="urn:microsoft.com/office/officeart/2008/layout/VerticalCurvedList"/>
    <dgm:cxn modelId="{65BA7B98-5B23-423F-9B8C-AE1D1DEB2114}" type="presParOf" srcId="{A6B5C9B7-8FC9-4AAD-981B-094955304E30}" destId="{C64DCA4F-D721-458C-A135-C0283A0CDA45}" srcOrd="0" destOrd="0" presId="urn:microsoft.com/office/officeart/2008/layout/VerticalCurvedList"/>
    <dgm:cxn modelId="{7353D99F-BB96-4214-9A82-492E2722ECC6}" type="presParOf" srcId="{C64DCA4F-D721-458C-A135-C0283A0CDA45}" destId="{52937988-0696-4233-A6B7-6175B57DDA75}" srcOrd="0" destOrd="0" presId="urn:microsoft.com/office/officeart/2008/layout/VerticalCurvedList"/>
    <dgm:cxn modelId="{BC03A5FF-CB6E-403A-A3D7-8927E74379DF}" type="presParOf" srcId="{52937988-0696-4233-A6B7-6175B57DDA75}" destId="{06B6002D-C008-43CC-8ADB-95430355A0C3}" srcOrd="0" destOrd="0" presId="urn:microsoft.com/office/officeart/2008/layout/VerticalCurvedList"/>
    <dgm:cxn modelId="{14946321-1399-4D13-89BC-345850B18AC9}" type="presParOf" srcId="{52937988-0696-4233-A6B7-6175B57DDA75}" destId="{13A73652-8A7E-4716-A5B6-E11F7DA730D0}" srcOrd="1" destOrd="0" presId="urn:microsoft.com/office/officeart/2008/layout/VerticalCurvedList"/>
    <dgm:cxn modelId="{DB9624FE-7846-4F48-9358-87F12CC4F97A}" type="presParOf" srcId="{52937988-0696-4233-A6B7-6175B57DDA75}" destId="{511BEF5D-AFEB-4926-8505-06EFC24C0733}" srcOrd="2" destOrd="0" presId="urn:microsoft.com/office/officeart/2008/layout/VerticalCurvedList"/>
    <dgm:cxn modelId="{488DA080-8002-436D-AD5B-BBDF24CD9E85}" type="presParOf" srcId="{52937988-0696-4233-A6B7-6175B57DDA75}" destId="{3088C224-52CD-4E7D-B749-FFDA246B4CBD}" srcOrd="3" destOrd="0" presId="urn:microsoft.com/office/officeart/2008/layout/VerticalCurvedList"/>
    <dgm:cxn modelId="{0043C40F-1607-4679-8E15-84FA99A42353}" type="presParOf" srcId="{C64DCA4F-D721-458C-A135-C0283A0CDA45}" destId="{8B86A52F-B728-4C31-AC13-F60CBD136EA4}" srcOrd="1" destOrd="0" presId="urn:microsoft.com/office/officeart/2008/layout/VerticalCurvedList"/>
    <dgm:cxn modelId="{4289B77D-0A38-41EB-86F0-977EA96D6298}" type="presParOf" srcId="{C64DCA4F-D721-458C-A135-C0283A0CDA45}" destId="{0DDA1476-788A-4FD5-AAF4-2347324DDC1A}" srcOrd="2" destOrd="0" presId="urn:microsoft.com/office/officeart/2008/layout/VerticalCurvedList"/>
    <dgm:cxn modelId="{3502E34C-83DB-4153-A7AB-75E5577C70CF}" type="presParOf" srcId="{0DDA1476-788A-4FD5-AAF4-2347324DDC1A}" destId="{D917397D-47F2-4934-9E3A-892B7A17BD85}" srcOrd="0" destOrd="0" presId="urn:microsoft.com/office/officeart/2008/layout/VerticalCurvedList"/>
    <dgm:cxn modelId="{26F4768C-E12A-4BE3-8940-F280C9307BE4}" type="presParOf" srcId="{C64DCA4F-D721-458C-A135-C0283A0CDA45}" destId="{F1D58FB6-540C-4DEF-823F-F9940F1B5367}" srcOrd="3" destOrd="0" presId="urn:microsoft.com/office/officeart/2008/layout/VerticalCurvedList"/>
    <dgm:cxn modelId="{BA6722F3-5FE2-4BB0-814B-F6576350641E}" type="presParOf" srcId="{C64DCA4F-D721-458C-A135-C0283A0CDA45}" destId="{2F60E99A-9E37-448D-882C-20CDE15749E9}" srcOrd="4" destOrd="0" presId="urn:microsoft.com/office/officeart/2008/layout/VerticalCurvedList"/>
    <dgm:cxn modelId="{3BA7C0FE-03FA-4337-9B10-ACA8455710F4}" type="presParOf" srcId="{2F60E99A-9E37-448D-882C-20CDE15749E9}" destId="{B3E1F70D-2F88-4796-B6F2-12B93D2B5A3B}" srcOrd="0" destOrd="0" presId="urn:microsoft.com/office/officeart/2008/layout/VerticalCurvedList"/>
    <dgm:cxn modelId="{EB5C2D04-64B2-45CD-BAF1-563BAA348E39}" type="presParOf" srcId="{C64DCA4F-D721-458C-A135-C0283A0CDA45}" destId="{87F9F038-CA96-4D8D-BFC2-18B32A7646D3}" srcOrd="5" destOrd="0" presId="urn:microsoft.com/office/officeart/2008/layout/VerticalCurvedList"/>
    <dgm:cxn modelId="{A23853E8-A8D1-4D65-8E92-1D60DE92ECFB}" type="presParOf" srcId="{C64DCA4F-D721-458C-A135-C0283A0CDA45}" destId="{9F0B290D-70B3-4FBB-94B6-6570E9C81829}" srcOrd="6" destOrd="0" presId="urn:microsoft.com/office/officeart/2008/layout/VerticalCurvedList"/>
    <dgm:cxn modelId="{E450AD9D-6711-47D4-8BA9-8F8C9B333D16}" type="presParOf" srcId="{9F0B290D-70B3-4FBB-94B6-6570E9C81829}" destId="{289A44BC-0290-4C7C-8BFF-D24A273860C4}" srcOrd="0" destOrd="0" presId="urn:microsoft.com/office/officeart/2008/layout/VerticalCurvedList"/>
    <dgm:cxn modelId="{C6C65BEA-1138-4E22-8688-A571088E282F}" type="presParOf" srcId="{C64DCA4F-D721-458C-A135-C0283A0CDA45}" destId="{788DE7EA-8151-433E-9A29-F971008ACF32}" srcOrd="7" destOrd="0" presId="urn:microsoft.com/office/officeart/2008/layout/VerticalCurvedList"/>
    <dgm:cxn modelId="{ACB1C73A-2FB7-4D70-97DF-D5E2CDE73D23}" type="presParOf" srcId="{C64DCA4F-D721-458C-A135-C0283A0CDA45}" destId="{688ED573-EEC9-4FBE-9EE1-ED2FEAE0339B}" srcOrd="8" destOrd="0" presId="urn:microsoft.com/office/officeart/2008/layout/VerticalCurvedList"/>
    <dgm:cxn modelId="{745FF9D5-ADDA-4ABB-9A9A-C2C9DEB08904}" type="presParOf" srcId="{688ED573-EEC9-4FBE-9EE1-ED2FEAE0339B}" destId="{1B67AB0C-1731-41E5-A769-BEBE7E8A15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AED41D-EEFC-4517-82B5-4639EF56EA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2FBD166-6E0E-4AA9-B703-B07D894919BA}">
      <dgm:prSet phldrT="[Текст]" custT="1"/>
      <dgm:spPr>
        <a:solidFill>
          <a:srgbClr val="166824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Индивидуальный комплект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9A2155B2-B068-43C5-A814-EE2BC5DE2EDA}" type="parTrans" cxnId="{3AE3C8F0-2697-4EAB-B469-43051AC23B54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63F19D68-268C-4270-968F-4C7D27807E17}" type="sibTrans" cxnId="{3AE3C8F0-2697-4EAB-B469-43051AC23B54}">
      <dgm:prSet/>
      <dgm:spPr>
        <a:ln>
          <a:noFill/>
        </a:ln>
      </dgm:spPr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463D68AE-6714-443C-AC01-D138E59D4BAE}">
      <dgm:prSet phldrT="[Текст]" custT="1"/>
      <dgm:spPr>
        <a:solidFill>
          <a:srgbClr val="166824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Бланк регистрации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ADDB0020-43FB-4BEB-AFE1-4369097714D9}" type="parTrans" cxnId="{82735656-FAD6-4BAF-B76E-26C184957FB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A9D87D8D-E007-4312-8F6E-ED2E54553E96}" type="sibTrans" cxnId="{82735656-FAD6-4BAF-B76E-26C184957FB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593C6D82-A192-4CB0-8883-8A1355638719}">
      <dgm:prSet phldrT="[Текст]" custT="1"/>
      <dgm:spPr>
        <a:solidFill>
          <a:srgbClr val="496DA7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Бланк ответов №1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59101C45-DC2F-4636-BFBF-5E91890C0198}" type="parTrans" cxnId="{A605DD8C-8C87-458F-88C8-2EBA25A93D7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3FE5BF18-9935-457F-B07A-72D4B9D22204}" type="sibTrans" cxnId="{A605DD8C-8C87-458F-88C8-2EBA25A93D7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917E6BA8-0C1E-406C-B165-93C444AC0EA6}">
      <dgm:prSet phldrT="[Текст]" custT="1"/>
      <dgm:spPr>
        <a:solidFill>
          <a:srgbClr val="606060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Бланк ответов №2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4250C687-20B4-4C28-AA8B-CE13A7223C00}" type="parTrans" cxnId="{5F2F1237-17CD-4D4C-A609-4DFA92BE3B7F}">
      <dgm:prSet/>
      <dgm:spPr/>
      <dgm:t>
        <a:bodyPr/>
        <a:lstStyle/>
        <a:p>
          <a:endParaRPr lang="ru-RU"/>
        </a:p>
      </dgm:t>
    </dgm:pt>
    <dgm:pt modelId="{B6C44A74-D483-4CC4-B278-2461EF99A5B6}" type="sibTrans" cxnId="{5F2F1237-17CD-4D4C-A609-4DFA92BE3B7F}">
      <dgm:prSet/>
      <dgm:spPr/>
      <dgm:t>
        <a:bodyPr/>
        <a:lstStyle/>
        <a:p>
          <a:endParaRPr lang="ru-RU"/>
        </a:p>
      </dgm:t>
    </dgm:pt>
    <dgm:pt modelId="{A6B5C9B7-8FC9-4AAD-981B-094955304E30}" type="pres">
      <dgm:prSet presAssocID="{B3AED41D-EEFC-4517-82B5-4639EF56EA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64DCA4F-D721-458C-A135-C0283A0CDA45}" type="pres">
      <dgm:prSet presAssocID="{B3AED41D-EEFC-4517-82B5-4639EF56EAEC}" presName="Name1" presStyleCnt="0"/>
      <dgm:spPr/>
      <dgm:t>
        <a:bodyPr/>
        <a:lstStyle/>
        <a:p>
          <a:endParaRPr lang="ru-RU"/>
        </a:p>
      </dgm:t>
    </dgm:pt>
    <dgm:pt modelId="{52937988-0696-4233-A6B7-6175B57DDA75}" type="pres">
      <dgm:prSet presAssocID="{B3AED41D-EEFC-4517-82B5-4639EF56EAEC}" presName="cycle" presStyleCnt="0"/>
      <dgm:spPr/>
      <dgm:t>
        <a:bodyPr/>
        <a:lstStyle/>
        <a:p>
          <a:endParaRPr lang="ru-RU"/>
        </a:p>
      </dgm:t>
    </dgm:pt>
    <dgm:pt modelId="{06B6002D-C008-43CC-8ADB-95430355A0C3}" type="pres">
      <dgm:prSet presAssocID="{B3AED41D-EEFC-4517-82B5-4639EF56EAEC}" presName="srcNode" presStyleLbl="node1" presStyleIdx="0" presStyleCnt="4"/>
      <dgm:spPr/>
      <dgm:t>
        <a:bodyPr/>
        <a:lstStyle/>
        <a:p>
          <a:endParaRPr lang="ru-RU"/>
        </a:p>
      </dgm:t>
    </dgm:pt>
    <dgm:pt modelId="{13A73652-8A7E-4716-A5B6-E11F7DA730D0}" type="pres">
      <dgm:prSet presAssocID="{B3AED41D-EEFC-4517-82B5-4639EF56EAEC}" presName="conn" presStyleLbl="parChTrans1D2" presStyleIdx="0" presStyleCnt="1" custLinFactNeighborX="-398"/>
      <dgm:spPr/>
      <dgm:t>
        <a:bodyPr/>
        <a:lstStyle/>
        <a:p>
          <a:endParaRPr lang="ru-RU"/>
        </a:p>
      </dgm:t>
    </dgm:pt>
    <dgm:pt modelId="{511BEF5D-AFEB-4926-8505-06EFC24C0733}" type="pres">
      <dgm:prSet presAssocID="{B3AED41D-EEFC-4517-82B5-4639EF56EAEC}" presName="extraNode" presStyleLbl="node1" presStyleIdx="0" presStyleCnt="4"/>
      <dgm:spPr/>
      <dgm:t>
        <a:bodyPr/>
        <a:lstStyle/>
        <a:p>
          <a:endParaRPr lang="ru-RU"/>
        </a:p>
      </dgm:t>
    </dgm:pt>
    <dgm:pt modelId="{3088C224-52CD-4E7D-B749-FFDA246B4CBD}" type="pres">
      <dgm:prSet presAssocID="{B3AED41D-EEFC-4517-82B5-4639EF56EAEC}" presName="dstNode" presStyleLbl="node1" presStyleIdx="0" presStyleCnt="4"/>
      <dgm:spPr/>
      <dgm:t>
        <a:bodyPr/>
        <a:lstStyle/>
        <a:p>
          <a:endParaRPr lang="ru-RU"/>
        </a:p>
      </dgm:t>
    </dgm:pt>
    <dgm:pt modelId="{8B86A52F-B728-4C31-AC13-F60CBD136EA4}" type="pres">
      <dgm:prSet presAssocID="{22FBD166-6E0E-4AA9-B703-B07D894919B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A1476-788A-4FD5-AAF4-2347324DDC1A}" type="pres">
      <dgm:prSet presAssocID="{22FBD166-6E0E-4AA9-B703-B07D894919BA}" presName="accent_1" presStyleCnt="0"/>
      <dgm:spPr/>
      <dgm:t>
        <a:bodyPr/>
        <a:lstStyle/>
        <a:p>
          <a:endParaRPr lang="ru-RU"/>
        </a:p>
      </dgm:t>
    </dgm:pt>
    <dgm:pt modelId="{D917397D-47F2-4934-9E3A-892B7A17BD85}" type="pres">
      <dgm:prSet presAssocID="{22FBD166-6E0E-4AA9-B703-B07D894919BA}" presName="accentRepeatNode" presStyleLbl="solidFgAcc1" presStyleIdx="0" presStyleCnt="4" custLinFactNeighborX="-894" custLinFactNeighborY="-29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F1D58FB6-540C-4DEF-823F-F9940F1B5367}" type="pres">
      <dgm:prSet presAssocID="{463D68AE-6714-443C-AC01-D138E59D4BA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0E99A-9E37-448D-882C-20CDE15749E9}" type="pres">
      <dgm:prSet presAssocID="{463D68AE-6714-443C-AC01-D138E59D4BAE}" presName="accent_2" presStyleCnt="0"/>
      <dgm:spPr/>
      <dgm:t>
        <a:bodyPr/>
        <a:lstStyle/>
        <a:p>
          <a:endParaRPr lang="ru-RU"/>
        </a:p>
      </dgm:t>
    </dgm:pt>
    <dgm:pt modelId="{B3E1F70D-2F88-4796-B6F2-12B93D2B5A3B}" type="pres">
      <dgm:prSet presAssocID="{463D68AE-6714-443C-AC01-D138E59D4BAE}" presName="accentRepeatNode" presStyleLbl="solidFgAcc1" presStyleIdx="1" presStyleCnt="4"/>
      <dgm:spPr>
        <a:solidFill>
          <a:srgbClr val="FF0000"/>
        </a:solidFill>
        <a:ln>
          <a:noFill/>
        </a:ln>
      </dgm:spPr>
      <dgm:t>
        <a:bodyPr/>
        <a:lstStyle/>
        <a:p>
          <a:endParaRPr lang="ru-RU"/>
        </a:p>
      </dgm:t>
    </dgm:pt>
    <dgm:pt modelId="{87F9F038-CA96-4D8D-BFC2-18B32A7646D3}" type="pres">
      <dgm:prSet presAssocID="{593C6D82-A192-4CB0-8883-8A135563871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B290D-70B3-4FBB-94B6-6570E9C81829}" type="pres">
      <dgm:prSet presAssocID="{593C6D82-A192-4CB0-8883-8A1355638719}" presName="accent_3" presStyleCnt="0"/>
      <dgm:spPr/>
      <dgm:t>
        <a:bodyPr/>
        <a:lstStyle/>
        <a:p>
          <a:endParaRPr lang="ru-RU"/>
        </a:p>
      </dgm:t>
    </dgm:pt>
    <dgm:pt modelId="{289A44BC-0290-4C7C-8BFF-D24A273860C4}" type="pres">
      <dgm:prSet presAssocID="{593C6D82-A192-4CB0-8883-8A1355638719}" presName="accentRepeatNode" presStyleLbl="solidFgAcc1" presStyleIdx="2" presStyleCnt="4"/>
      <dgm:spPr>
        <a:ln>
          <a:noFill/>
        </a:ln>
      </dgm:spPr>
      <dgm:t>
        <a:bodyPr/>
        <a:lstStyle/>
        <a:p>
          <a:endParaRPr lang="ru-RU"/>
        </a:p>
      </dgm:t>
    </dgm:pt>
    <dgm:pt modelId="{788DE7EA-8151-433E-9A29-F971008ACF32}" type="pres">
      <dgm:prSet presAssocID="{917E6BA8-0C1E-406C-B165-93C444AC0EA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ED573-EEC9-4FBE-9EE1-ED2FEAE0339B}" type="pres">
      <dgm:prSet presAssocID="{917E6BA8-0C1E-406C-B165-93C444AC0EA6}" presName="accent_4" presStyleCnt="0"/>
      <dgm:spPr/>
    </dgm:pt>
    <dgm:pt modelId="{1B67AB0C-1731-41E5-A769-BEBE7E8A15E2}" type="pres">
      <dgm:prSet presAssocID="{917E6BA8-0C1E-406C-B165-93C444AC0EA6}" presName="accentRepeatNode" presStyleLbl="solidFgAcc1" presStyleIdx="3" presStyleCnt="4"/>
      <dgm:spPr>
        <a:ln>
          <a:noFill/>
        </a:ln>
      </dgm:spPr>
      <dgm:t>
        <a:bodyPr/>
        <a:lstStyle/>
        <a:p>
          <a:endParaRPr lang="ru-RU"/>
        </a:p>
      </dgm:t>
    </dgm:pt>
  </dgm:ptLst>
  <dgm:cxnLst>
    <dgm:cxn modelId="{232D9F22-3321-4ED3-8D6E-070B762FF92F}" type="presOf" srcId="{593C6D82-A192-4CB0-8883-8A1355638719}" destId="{87F9F038-CA96-4D8D-BFC2-18B32A7646D3}" srcOrd="0" destOrd="0" presId="urn:microsoft.com/office/officeart/2008/layout/VerticalCurvedList"/>
    <dgm:cxn modelId="{5F2F1237-17CD-4D4C-A609-4DFA92BE3B7F}" srcId="{B3AED41D-EEFC-4517-82B5-4639EF56EAEC}" destId="{917E6BA8-0C1E-406C-B165-93C444AC0EA6}" srcOrd="3" destOrd="0" parTransId="{4250C687-20B4-4C28-AA8B-CE13A7223C00}" sibTransId="{B6C44A74-D483-4CC4-B278-2461EF99A5B6}"/>
    <dgm:cxn modelId="{9EFDE3A7-F19F-4480-A55E-DACD452CB692}" type="presOf" srcId="{917E6BA8-0C1E-406C-B165-93C444AC0EA6}" destId="{788DE7EA-8151-433E-9A29-F971008ACF32}" srcOrd="0" destOrd="0" presId="urn:microsoft.com/office/officeart/2008/layout/VerticalCurvedList"/>
    <dgm:cxn modelId="{82735656-FAD6-4BAF-B76E-26C184957FB3}" srcId="{B3AED41D-EEFC-4517-82B5-4639EF56EAEC}" destId="{463D68AE-6714-443C-AC01-D138E59D4BAE}" srcOrd="1" destOrd="0" parTransId="{ADDB0020-43FB-4BEB-AFE1-4369097714D9}" sibTransId="{A9D87D8D-E007-4312-8F6E-ED2E54553E96}"/>
    <dgm:cxn modelId="{A605DD8C-8C87-458F-88C8-2EBA25A93D73}" srcId="{B3AED41D-EEFC-4517-82B5-4639EF56EAEC}" destId="{593C6D82-A192-4CB0-8883-8A1355638719}" srcOrd="2" destOrd="0" parTransId="{59101C45-DC2F-4636-BFBF-5E91890C0198}" sibTransId="{3FE5BF18-9935-457F-B07A-72D4B9D22204}"/>
    <dgm:cxn modelId="{888AFDCF-6DC7-4A63-A0E3-3C2239271D09}" type="presOf" srcId="{B3AED41D-EEFC-4517-82B5-4639EF56EAEC}" destId="{A6B5C9B7-8FC9-4AAD-981B-094955304E30}" srcOrd="0" destOrd="0" presId="urn:microsoft.com/office/officeart/2008/layout/VerticalCurvedList"/>
    <dgm:cxn modelId="{3AE3C8F0-2697-4EAB-B469-43051AC23B54}" srcId="{B3AED41D-EEFC-4517-82B5-4639EF56EAEC}" destId="{22FBD166-6E0E-4AA9-B703-B07D894919BA}" srcOrd="0" destOrd="0" parTransId="{9A2155B2-B068-43C5-A814-EE2BC5DE2EDA}" sibTransId="{63F19D68-268C-4270-968F-4C7D27807E17}"/>
    <dgm:cxn modelId="{863D746C-E157-4A29-901C-DE6D0360F910}" type="presOf" srcId="{463D68AE-6714-443C-AC01-D138E59D4BAE}" destId="{F1D58FB6-540C-4DEF-823F-F9940F1B5367}" srcOrd="0" destOrd="0" presId="urn:microsoft.com/office/officeart/2008/layout/VerticalCurvedList"/>
    <dgm:cxn modelId="{5340889F-9DD6-4D5B-8DD7-C7A5EE11525C}" type="presOf" srcId="{63F19D68-268C-4270-968F-4C7D27807E17}" destId="{13A73652-8A7E-4716-A5B6-E11F7DA730D0}" srcOrd="0" destOrd="0" presId="urn:microsoft.com/office/officeart/2008/layout/VerticalCurvedList"/>
    <dgm:cxn modelId="{FE506FA7-24E6-43BF-98D1-AE71307556CC}" type="presOf" srcId="{22FBD166-6E0E-4AA9-B703-B07D894919BA}" destId="{8B86A52F-B728-4C31-AC13-F60CBD136EA4}" srcOrd="0" destOrd="0" presId="urn:microsoft.com/office/officeart/2008/layout/VerticalCurvedList"/>
    <dgm:cxn modelId="{41B1DD8B-6D28-4CC4-BC8B-ECE117EFA7D9}" type="presParOf" srcId="{A6B5C9B7-8FC9-4AAD-981B-094955304E30}" destId="{C64DCA4F-D721-458C-A135-C0283A0CDA45}" srcOrd="0" destOrd="0" presId="urn:microsoft.com/office/officeart/2008/layout/VerticalCurvedList"/>
    <dgm:cxn modelId="{EFB7BCBA-7C0F-4B95-A1B3-C7A2124A7CC8}" type="presParOf" srcId="{C64DCA4F-D721-458C-A135-C0283A0CDA45}" destId="{52937988-0696-4233-A6B7-6175B57DDA75}" srcOrd="0" destOrd="0" presId="urn:microsoft.com/office/officeart/2008/layout/VerticalCurvedList"/>
    <dgm:cxn modelId="{CD0CEFCD-C3A7-41BF-8D8D-B10410E6F214}" type="presParOf" srcId="{52937988-0696-4233-A6B7-6175B57DDA75}" destId="{06B6002D-C008-43CC-8ADB-95430355A0C3}" srcOrd="0" destOrd="0" presId="urn:microsoft.com/office/officeart/2008/layout/VerticalCurvedList"/>
    <dgm:cxn modelId="{0E6FAD7E-2566-4AF5-985A-B2B54F78DB16}" type="presParOf" srcId="{52937988-0696-4233-A6B7-6175B57DDA75}" destId="{13A73652-8A7E-4716-A5B6-E11F7DA730D0}" srcOrd="1" destOrd="0" presId="urn:microsoft.com/office/officeart/2008/layout/VerticalCurvedList"/>
    <dgm:cxn modelId="{990657CE-31F2-4BE8-9DD8-E20BD2A1A135}" type="presParOf" srcId="{52937988-0696-4233-A6B7-6175B57DDA75}" destId="{511BEF5D-AFEB-4926-8505-06EFC24C0733}" srcOrd="2" destOrd="0" presId="urn:microsoft.com/office/officeart/2008/layout/VerticalCurvedList"/>
    <dgm:cxn modelId="{FE9931F6-4D4E-46B4-8F95-CDF7AAD21423}" type="presParOf" srcId="{52937988-0696-4233-A6B7-6175B57DDA75}" destId="{3088C224-52CD-4E7D-B749-FFDA246B4CBD}" srcOrd="3" destOrd="0" presId="urn:microsoft.com/office/officeart/2008/layout/VerticalCurvedList"/>
    <dgm:cxn modelId="{08D58AC1-6AE6-4BE2-B67A-5778D403DC0B}" type="presParOf" srcId="{C64DCA4F-D721-458C-A135-C0283A0CDA45}" destId="{8B86A52F-B728-4C31-AC13-F60CBD136EA4}" srcOrd="1" destOrd="0" presId="urn:microsoft.com/office/officeart/2008/layout/VerticalCurvedList"/>
    <dgm:cxn modelId="{577F02E9-E5F4-493C-A1EA-422225859A53}" type="presParOf" srcId="{C64DCA4F-D721-458C-A135-C0283A0CDA45}" destId="{0DDA1476-788A-4FD5-AAF4-2347324DDC1A}" srcOrd="2" destOrd="0" presId="urn:microsoft.com/office/officeart/2008/layout/VerticalCurvedList"/>
    <dgm:cxn modelId="{BA77A374-C9BD-43B2-8EE4-2615B5002FCF}" type="presParOf" srcId="{0DDA1476-788A-4FD5-AAF4-2347324DDC1A}" destId="{D917397D-47F2-4934-9E3A-892B7A17BD85}" srcOrd="0" destOrd="0" presId="urn:microsoft.com/office/officeart/2008/layout/VerticalCurvedList"/>
    <dgm:cxn modelId="{E5552631-4646-4207-AFCE-200A8D710FC6}" type="presParOf" srcId="{C64DCA4F-D721-458C-A135-C0283A0CDA45}" destId="{F1D58FB6-540C-4DEF-823F-F9940F1B5367}" srcOrd="3" destOrd="0" presId="urn:microsoft.com/office/officeart/2008/layout/VerticalCurvedList"/>
    <dgm:cxn modelId="{40EA616A-1E52-4531-BE01-9B6DA951749C}" type="presParOf" srcId="{C64DCA4F-D721-458C-A135-C0283A0CDA45}" destId="{2F60E99A-9E37-448D-882C-20CDE15749E9}" srcOrd="4" destOrd="0" presId="urn:microsoft.com/office/officeart/2008/layout/VerticalCurvedList"/>
    <dgm:cxn modelId="{57921162-5204-4D07-8B38-EA435D3A734C}" type="presParOf" srcId="{2F60E99A-9E37-448D-882C-20CDE15749E9}" destId="{B3E1F70D-2F88-4796-B6F2-12B93D2B5A3B}" srcOrd="0" destOrd="0" presId="urn:microsoft.com/office/officeart/2008/layout/VerticalCurvedList"/>
    <dgm:cxn modelId="{7FD9EC87-CE05-4ECD-A40F-B8A17CB3BE46}" type="presParOf" srcId="{C64DCA4F-D721-458C-A135-C0283A0CDA45}" destId="{87F9F038-CA96-4D8D-BFC2-18B32A7646D3}" srcOrd="5" destOrd="0" presId="urn:microsoft.com/office/officeart/2008/layout/VerticalCurvedList"/>
    <dgm:cxn modelId="{9FAC9D1F-9B3B-48F8-AB50-3AD4358F2209}" type="presParOf" srcId="{C64DCA4F-D721-458C-A135-C0283A0CDA45}" destId="{9F0B290D-70B3-4FBB-94B6-6570E9C81829}" srcOrd="6" destOrd="0" presId="urn:microsoft.com/office/officeart/2008/layout/VerticalCurvedList"/>
    <dgm:cxn modelId="{537ED348-0F91-4A52-898D-F3B0EC2F71E2}" type="presParOf" srcId="{9F0B290D-70B3-4FBB-94B6-6570E9C81829}" destId="{289A44BC-0290-4C7C-8BFF-D24A273860C4}" srcOrd="0" destOrd="0" presId="urn:microsoft.com/office/officeart/2008/layout/VerticalCurvedList"/>
    <dgm:cxn modelId="{4DF3F929-08C1-4519-B8D7-96B4E7D54D74}" type="presParOf" srcId="{C64DCA4F-D721-458C-A135-C0283A0CDA45}" destId="{788DE7EA-8151-433E-9A29-F971008ACF32}" srcOrd="7" destOrd="0" presId="urn:microsoft.com/office/officeart/2008/layout/VerticalCurvedList"/>
    <dgm:cxn modelId="{74AFAE2C-2162-4B2A-9CAB-E8DAD4B1DD5F}" type="presParOf" srcId="{C64DCA4F-D721-458C-A135-C0283A0CDA45}" destId="{688ED573-EEC9-4FBE-9EE1-ED2FEAE0339B}" srcOrd="8" destOrd="0" presId="urn:microsoft.com/office/officeart/2008/layout/VerticalCurvedList"/>
    <dgm:cxn modelId="{8BF8AFE1-06BC-4A3E-A96B-135561D09AE3}" type="presParOf" srcId="{688ED573-EEC9-4FBE-9EE1-ED2FEAE0339B}" destId="{1B67AB0C-1731-41E5-A769-BEBE7E8A15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ED41D-EEFC-4517-82B5-4639EF56EA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2FBD166-6E0E-4AA9-B703-B07D894919BA}">
      <dgm:prSet phldrT="[Текст]" custT="1"/>
      <dgm:spPr>
        <a:solidFill>
          <a:srgbClr val="166824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Индивидуальный комплект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9A2155B2-B068-43C5-A814-EE2BC5DE2EDA}" type="parTrans" cxnId="{3AE3C8F0-2697-4EAB-B469-43051AC23B54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63F19D68-268C-4270-968F-4C7D27807E17}" type="sibTrans" cxnId="{3AE3C8F0-2697-4EAB-B469-43051AC23B54}">
      <dgm:prSet/>
      <dgm:spPr>
        <a:ln>
          <a:noFill/>
        </a:ln>
      </dgm:spPr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463D68AE-6714-443C-AC01-D138E59D4BAE}">
      <dgm:prSet phldrT="[Текст]" custT="1"/>
      <dgm:spPr>
        <a:solidFill>
          <a:srgbClr val="166824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Бланк регистрации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ADDB0020-43FB-4BEB-AFE1-4369097714D9}" type="parTrans" cxnId="{82735656-FAD6-4BAF-B76E-26C184957FB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A9D87D8D-E007-4312-8F6E-ED2E54553E96}" type="sibTrans" cxnId="{82735656-FAD6-4BAF-B76E-26C184957FB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593C6D82-A192-4CB0-8883-8A1355638719}">
      <dgm:prSet phldrT="[Текст]" custT="1"/>
      <dgm:spPr>
        <a:solidFill>
          <a:srgbClr val="166824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Бланк ответов №1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59101C45-DC2F-4636-BFBF-5E91890C0198}" type="parTrans" cxnId="{A605DD8C-8C87-458F-88C8-2EBA25A93D7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3FE5BF18-9935-457F-B07A-72D4B9D22204}" type="sibTrans" cxnId="{A605DD8C-8C87-458F-88C8-2EBA25A93D73}">
      <dgm:prSet/>
      <dgm:spPr/>
      <dgm:t>
        <a:bodyPr/>
        <a:lstStyle/>
        <a:p>
          <a:endParaRPr lang="ru-RU" sz="1200" b="1" cap="all" baseline="0">
            <a:latin typeface="Cambria" panose="02040503050406030204" pitchFamily="18" charset="0"/>
          </a:endParaRPr>
        </a:p>
      </dgm:t>
    </dgm:pt>
    <dgm:pt modelId="{917E6BA8-0C1E-406C-B165-93C444AC0EA6}">
      <dgm:prSet phldrT="[Текст]" custT="1"/>
      <dgm:spPr>
        <a:solidFill>
          <a:srgbClr val="496DA7"/>
        </a:solidFill>
      </dgm:spPr>
      <dgm:t>
        <a:bodyPr/>
        <a:lstStyle/>
        <a:p>
          <a:r>
            <a:rPr lang="ru-RU" sz="2000" b="1" cap="all" baseline="0" dirty="0" smtClean="0">
              <a:latin typeface="Cambria" panose="02040503050406030204" pitchFamily="18" charset="0"/>
            </a:rPr>
            <a:t>Бланк ответов №2</a:t>
          </a:r>
          <a:endParaRPr lang="ru-RU" sz="2000" b="1" cap="all" baseline="0" dirty="0">
            <a:latin typeface="Cambria" panose="02040503050406030204" pitchFamily="18" charset="0"/>
          </a:endParaRPr>
        </a:p>
      </dgm:t>
    </dgm:pt>
    <dgm:pt modelId="{4250C687-20B4-4C28-AA8B-CE13A7223C00}" type="parTrans" cxnId="{5F2F1237-17CD-4D4C-A609-4DFA92BE3B7F}">
      <dgm:prSet/>
      <dgm:spPr/>
      <dgm:t>
        <a:bodyPr/>
        <a:lstStyle/>
        <a:p>
          <a:endParaRPr lang="ru-RU"/>
        </a:p>
      </dgm:t>
    </dgm:pt>
    <dgm:pt modelId="{B6C44A74-D483-4CC4-B278-2461EF99A5B6}" type="sibTrans" cxnId="{5F2F1237-17CD-4D4C-A609-4DFA92BE3B7F}">
      <dgm:prSet/>
      <dgm:spPr/>
      <dgm:t>
        <a:bodyPr/>
        <a:lstStyle/>
        <a:p>
          <a:endParaRPr lang="ru-RU"/>
        </a:p>
      </dgm:t>
    </dgm:pt>
    <dgm:pt modelId="{A6B5C9B7-8FC9-4AAD-981B-094955304E30}" type="pres">
      <dgm:prSet presAssocID="{B3AED41D-EEFC-4517-82B5-4639EF56EA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64DCA4F-D721-458C-A135-C0283A0CDA45}" type="pres">
      <dgm:prSet presAssocID="{B3AED41D-EEFC-4517-82B5-4639EF56EAEC}" presName="Name1" presStyleCnt="0"/>
      <dgm:spPr/>
      <dgm:t>
        <a:bodyPr/>
        <a:lstStyle/>
        <a:p>
          <a:endParaRPr lang="ru-RU"/>
        </a:p>
      </dgm:t>
    </dgm:pt>
    <dgm:pt modelId="{52937988-0696-4233-A6B7-6175B57DDA75}" type="pres">
      <dgm:prSet presAssocID="{B3AED41D-EEFC-4517-82B5-4639EF56EAEC}" presName="cycle" presStyleCnt="0"/>
      <dgm:spPr/>
      <dgm:t>
        <a:bodyPr/>
        <a:lstStyle/>
        <a:p>
          <a:endParaRPr lang="ru-RU"/>
        </a:p>
      </dgm:t>
    </dgm:pt>
    <dgm:pt modelId="{06B6002D-C008-43CC-8ADB-95430355A0C3}" type="pres">
      <dgm:prSet presAssocID="{B3AED41D-EEFC-4517-82B5-4639EF56EAEC}" presName="srcNode" presStyleLbl="node1" presStyleIdx="0" presStyleCnt="4"/>
      <dgm:spPr/>
      <dgm:t>
        <a:bodyPr/>
        <a:lstStyle/>
        <a:p>
          <a:endParaRPr lang="ru-RU"/>
        </a:p>
      </dgm:t>
    </dgm:pt>
    <dgm:pt modelId="{13A73652-8A7E-4716-A5B6-E11F7DA730D0}" type="pres">
      <dgm:prSet presAssocID="{B3AED41D-EEFC-4517-82B5-4639EF56EAEC}" presName="conn" presStyleLbl="parChTrans1D2" presStyleIdx="0" presStyleCnt="1" custLinFactNeighborX="-398"/>
      <dgm:spPr/>
      <dgm:t>
        <a:bodyPr/>
        <a:lstStyle/>
        <a:p>
          <a:endParaRPr lang="ru-RU"/>
        </a:p>
      </dgm:t>
    </dgm:pt>
    <dgm:pt modelId="{511BEF5D-AFEB-4926-8505-06EFC24C0733}" type="pres">
      <dgm:prSet presAssocID="{B3AED41D-EEFC-4517-82B5-4639EF56EAEC}" presName="extraNode" presStyleLbl="node1" presStyleIdx="0" presStyleCnt="4"/>
      <dgm:spPr/>
      <dgm:t>
        <a:bodyPr/>
        <a:lstStyle/>
        <a:p>
          <a:endParaRPr lang="ru-RU"/>
        </a:p>
      </dgm:t>
    </dgm:pt>
    <dgm:pt modelId="{3088C224-52CD-4E7D-B749-FFDA246B4CBD}" type="pres">
      <dgm:prSet presAssocID="{B3AED41D-EEFC-4517-82B5-4639EF56EAEC}" presName="dstNode" presStyleLbl="node1" presStyleIdx="0" presStyleCnt="4"/>
      <dgm:spPr/>
      <dgm:t>
        <a:bodyPr/>
        <a:lstStyle/>
        <a:p>
          <a:endParaRPr lang="ru-RU"/>
        </a:p>
      </dgm:t>
    </dgm:pt>
    <dgm:pt modelId="{8B86A52F-B728-4C31-AC13-F60CBD136EA4}" type="pres">
      <dgm:prSet presAssocID="{22FBD166-6E0E-4AA9-B703-B07D894919B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A1476-788A-4FD5-AAF4-2347324DDC1A}" type="pres">
      <dgm:prSet presAssocID="{22FBD166-6E0E-4AA9-B703-B07D894919BA}" presName="accent_1" presStyleCnt="0"/>
      <dgm:spPr/>
      <dgm:t>
        <a:bodyPr/>
        <a:lstStyle/>
        <a:p>
          <a:endParaRPr lang="ru-RU"/>
        </a:p>
      </dgm:t>
    </dgm:pt>
    <dgm:pt modelId="{D917397D-47F2-4934-9E3A-892B7A17BD85}" type="pres">
      <dgm:prSet presAssocID="{22FBD166-6E0E-4AA9-B703-B07D894919BA}" presName="accentRepeatNode" presStyleLbl="solidFgAcc1" presStyleIdx="0" presStyleCnt="4" custLinFactNeighborX="-894" custLinFactNeighborY="-29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F1D58FB6-540C-4DEF-823F-F9940F1B5367}" type="pres">
      <dgm:prSet presAssocID="{463D68AE-6714-443C-AC01-D138E59D4BA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0E99A-9E37-448D-882C-20CDE15749E9}" type="pres">
      <dgm:prSet presAssocID="{463D68AE-6714-443C-AC01-D138E59D4BAE}" presName="accent_2" presStyleCnt="0"/>
      <dgm:spPr/>
      <dgm:t>
        <a:bodyPr/>
        <a:lstStyle/>
        <a:p>
          <a:endParaRPr lang="ru-RU"/>
        </a:p>
      </dgm:t>
    </dgm:pt>
    <dgm:pt modelId="{B3E1F70D-2F88-4796-B6F2-12B93D2B5A3B}" type="pres">
      <dgm:prSet presAssocID="{463D68AE-6714-443C-AC01-D138E59D4BAE}" presName="accentRepeatNode" presStyleLbl="solidFgAcc1" presStyleIdx="1" presStyleCnt="4"/>
      <dgm:spPr>
        <a:solidFill>
          <a:srgbClr val="FF0000"/>
        </a:solidFill>
        <a:ln>
          <a:noFill/>
        </a:ln>
      </dgm:spPr>
      <dgm:t>
        <a:bodyPr/>
        <a:lstStyle/>
        <a:p>
          <a:endParaRPr lang="ru-RU"/>
        </a:p>
      </dgm:t>
    </dgm:pt>
    <dgm:pt modelId="{87F9F038-CA96-4D8D-BFC2-18B32A7646D3}" type="pres">
      <dgm:prSet presAssocID="{593C6D82-A192-4CB0-8883-8A135563871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B290D-70B3-4FBB-94B6-6570E9C81829}" type="pres">
      <dgm:prSet presAssocID="{593C6D82-A192-4CB0-8883-8A1355638719}" presName="accent_3" presStyleCnt="0"/>
      <dgm:spPr/>
      <dgm:t>
        <a:bodyPr/>
        <a:lstStyle/>
        <a:p>
          <a:endParaRPr lang="ru-RU"/>
        </a:p>
      </dgm:t>
    </dgm:pt>
    <dgm:pt modelId="{289A44BC-0290-4C7C-8BFF-D24A273860C4}" type="pres">
      <dgm:prSet presAssocID="{593C6D82-A192-4CB0-8883-8A1355638719}" presName="accentRepeatNode" presStyleLbl="solidFgAcc1" presStyleIdx="2" presStyleCnt="4"/>
      <dgm:spPr>
        <a:ln>
          <a:noFill/>
        </a:ln>
      </dgm:spPr>
      <dgm:t>
        <a:bodyPr/>
        <a:lstStyle/>
        <a:p>
          <a:endParaRPr lang="ru-RU"/>
        </a:p>
      </dgm:t>
    </dgm:pt>
    <dgm:pt modelId="{788DE7EA-8151-433E-9A29-F971008ACF32}" type="pres">
      <dgm:prSet presAssocID="{917E6BA8-0C1E-406C-B165-93C444AC0EA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ED573-EEC9-4FBE-9EE1-ED2FEAE0339B}" type="pres">
      <dgm:prSet presAssocID="{917E6BA8-0C1E-406C-B165-93C444AC0EA6}" presName="accent_4" presStyleCnt="0"/>
      <dgm:spPr/>
    </dgm:pt>
    <dgm:pt modelId="{1B67AB0C-1731-41E5-A769-BEBE7E8A15E2}" type="pres">
      <dgm:prSet presAssocID="{917E6BA8-0C1E-406C-B165-93C444AC0EA6}" presName="accentRepeatNode" presStyleLbl="solidFgAcc1" presStyleIdx="3" presStyleCnt="4"/>
      <dgm:spPr>
        <a:ln>
          <a:noFill/>
        </a:ln>
      </dgm:spPr>
      <dgm:t>
        <a:bodyPr/>
        <a:lstStyle/>
        <a:p>
          <a:endParaRPr lang="ru-RU"/>
        </a:p>
      </dgm:t>
    </dgm:pt>
  </dgm:ptLst>
  <dgm:cxnLst>
    <dgm:cxn modelId="{5F2F1237-17CD-4D4C-A609-4DFA92BE3B7F}" srcId="{B3AED41D-EEFC-4517-82B5-4639EF56EAEC}" destId="{917E6BA8-0C1E-406C-B165-93C444AC0EA6}" srcOrd="3" destOrd="0" parTransId="{4250C687-20B4-4C28-AA8B-CE13A7223C00}" sibTransId="{B6C44A74-D483-4CC4-B278-2461EF99A5B6}"/>
    <dgm:cxn modelId="{1245B095-1A36-4CF6-9C43-11AF4E0E7678}" type="presOf" srcId="{22FBD166-6E0E-4AA9-B703-B07D894919BA}" destId="{8B86A52F-B728-4C31-AC13-F60CBD136EA4}" srcOrd="0" destOrd="0" presId="urn:microsoft.com/office/officeart/2008/layout/VerticalCurvedList"/>
    <dgm:cxn modelId="{82735656-FAD6-4BAF-B76E-26C184957FB3}" srcId="{B3AED41D-EEFC-4517-82B5-4639EF56EAEC}" destId="{463D68AE-6714-443C-AC01-D138E59D4BAE}" srcOrd="1" destOrd="0" parTransId="{ADDB0020-43FB-4BEB-AFE1-4369097714D9}" sibTransId="{A9D87D8D-E007-4312-8F6E-ED2E54553E96}"/>
    <dgm:cxn modelId="{A605DD8C-8C87-458F-88C8-2EBA25A93D73}" srcId="{B3AED41D-EEFC-4517-82B5-4639EF56EAEC}" destId="{593C6D82-A192-4CB0-8883-8A1355638719}" srcOrd="2" destOrd="0" parTransId="{59101C45-DC2F-4636-BFBF-5E91890C0198}" sibTransId="{3FE5BF18-9935-457F-B07A-72D4B9D22204}"/>
    <dgm:cxn modelId="{3AE3C8F0-2697-4EAB-B469-43051AC23B54}" srcId="{B3AED41D-EEFC-4517-82B5-4639EF56EAEC}" destId="{22FBD166-6E0E-4AA9-B703-B07D894919BA}" srcOrd="0" destOrd="0" parTransId="{9A2155B2-B068-43C5-A814-EE2BC5DE2EDA}" sibTransId="{63F19D68-268C-4270-968F-4C7D27807E17}"/>
    <dgm:cxn modelId="{ED8D01A1-64EE-47EC-9DB1-339BCA0423E4}" type="presOf" srcId="{63F19D68-268C-4270-968F-4C7D27807E17}" destId="{13A73652-8A7E-4716-A5B6-E11F7DA730D0}" srcOrd="0" destOrd="0" presId="urn:microsoft.com/office/officeart/2008/layout/VerticalCurvedList"/>
    <dgm:cxn modelId="{59CCFB2D-748E-483C-80EF-AC1BE2B706B9}" type="presOf" srcId="{917E6BA8-0C1E-406C-B165-93C444AC0EA6}" destId="{788DE7EA-8151-433E-9A29-F971008ACF32}" srcOrd="0" destOrd="0" presId="urn:microsoft.com/office/officeart/2008/layout/VerticalCurvedList"/>
    <dgm:cxn modelId="{0FFC57B6-9C39-4F9A-9DB9-BAB7AE45EA0C}" type="presOf" srcId="{B3AED41D-EEFC-4517-82B5-4639EF56EAEC}" destId="{A6B5C9B7-8FC9-4AAD-981B-094955304E30}" srcOrd="0" destOrd="0" presId="urn:microsoft.com/office/officeart/2008/layout/VerticalCurvedList"/>
    <dgm:cxn modelId="{7C22CF3D-73BF-4F0E-A199-5D0E0BD9DDD9}" type="presOf" srcId="{463D68AE-6714-443C-AC01-D138E59D4BAE}" destId="{F1D58FB6-540C-4DEF-823F-F9940F1B5367}" srcOrd="0" destOrd="0" presId="urn:microsoft.com/office/officeart/2008/layout/VerticalCurvedList"/>
    <dgm:cxn modelId="{5A65F3F2-1125-4E94-BF72-B2E54F16B6CA}" type="presOf" srcId="{593C6D82-A192-4CB0-8883-8A1355638719}" destId="{87F9F038-CA96-4D8D-BFC2-18B32A7646D3}" srcOrd="0" destOrd="0" presId="urn:microsoft.com/office/officeart/2008/layout/VerticalCurvedList"/>
    <dgm:cxn modelId="{4ED4C8D1-63D8-4392-89B4-0BF72D1DA696}" type="presParOf" srcId="{A6B5C9B7-8FC9-4AAD-981B-094955304E30}" destId="{C64DCA4F-D721-458C-A135-C0283A0CDA45}" srcOrd="0" destOrd="0" presId="urn:microsoft.com/office/officeart/2008/layout/VerticalCurvedList"/>
    <dgm:cxn modelId="{C2204404-BF13-4152-8257-3B348120D249}" type="presParOf" srcId="{C64DCA4F-D721-458C-A135-C0283A0CDA45}" destId="{52937988-0696-4233-A6B7-6175B57DDA75}" srcOrd="0" destOrd="0" presId="urn:microsoft.com/office/officeart/2008/layout/VerticalCurvedList"/>
    <dgm:cxn modelId="{766715C7-037E-4437-969C-CAD9B4971385}" type="presParOf" srcId="{52937988-0696-4233-A6B7-6175B57DDA75}" destId="{06B6002D-C008-43CC-8ADB-95430355A0C3}" srcOrd="0" destOrd="0" presId="urn:microsoft.com/office/officeart/2008/layout/VerticalCurvedList"/>
    <dgm:cxn modelId="{36556437-D304-4042-BA39-1E955816592E}" type="presParOf" srcId="{52937988-0696-4233-A6B7-6175B57DDA75}" destId="{13A73652-8A7E-4716-A5B6-E11F7DA730D0}" srcOrd="1" destOrd="0" presId="urn:microsoft.com/office/officeart/2008/layout/VerticalCurvedList"/>
    <dgm:cxn modelId="{98286EA2-AD65-43A5-B248-A10C84C3EDAD}" type="presParOf" srcId="{52937988-0696-4233-A6B7-6175B57DDA75}" destId="{511BEF5D-AFEB-4926-8505-06EFC24C0733}" srcOrd="2" destOrd="0" presId="urn:microsoft.com/office/officeart/2008/layout/VerticalCurvedList"/>
    <dgm:cxn modelId="{A5421F5C-1235-44CB-99FA-B7F1881BE9B0}" type="presParOf" srcId="{52937988-0696-4233-A6B7-6175B57DDA75}" destId="{3088C224-52CD-4E7D-B749-FFDA246B4CBD}" srcOrd="3" destOrd="0" presId="urn:microsoft.com/office/officeart/2008/layout/VerticalCurvedList"/>
    <dgm:cxn modelId="{71F1BEAF-0840-4D6C-9E25-3BBB852F2F95}" type="presParOf" srcId="{C64DCA4F-D721-458C-A135-C0283A0CDA45}" destId="{8B86A52F-B728-4C31-AC13-F60CBD136EA4}" srcOrd="1" destOrd="0" presId="urn:microsoft.com/office/officeart/2008/layout/VerticalCurvedList"/>
    <dgm:cxn modelId="{FE26AF0A-AD16-4C48-9A42-548BF11A7F2F}" type="presParOf" srcId="{C64DCA4F-D721-458C-A135-C0283A0CDA45}" destId="{0DDA1476-788A-4FD5-AAF4-2347324DDC1A}" srcOrd="2" destOrd="0" presId="urn:microsoft.com/office/officeart/2008/layout/VerticalCurvedList"/>
    <dgm:cxn modelId="{1F51B638-F20C-4D03-B372-FE2F3E8CAE79}" type="presParOf" srcId="{0DDA1476-788A-4FD5-AAF4-2347324DDC1A}" destId="{D917397D-47F2-4934-9E3A-892B7A17BD85}" srcOrd="0" destOrd="0" presId="urn:microsoft.com/office/officeart/2008/layout/VerticalCurvedList"/>
    <dgm:cxn modelId="{BD519543-E114-422A-ABB9-C7182A889F98}" type="presParOf" srcId="{C64DCA4F-D721-458C-A135-C0283A0CDA45}" destId="{F1D58FB6-540C-4DEF-823F-F9940F1B5367}" srcOrd="3" destOrd="0" presId="urn:microsoft.com/office/officeart/2008/layout/VerticalCurvedList"/>
    <dgm:cxn modelId="{ED5D5205-D97F-4661-B8CA-147625862B8A}" type="presParOf" srcId="{C64DCA4F-D721-458C-A135-C0283A0CDA45}" destId="{2F60E99A-9E37-448D-882C-20CDE15749E9}" srcOrd="4" destOrd="0" presId="urn:microsoft.com/office/officeart/2008/layout/VerticalCurvedList"/>
    <dgm:cxn modelId="{13EC0973-979D-412C-9288-503FC41D79B7}" type="presParOf" srcId="{2F60E99A-9E37-448D-882C-20CDE15749E9}" destId="{B3E1F70D-2F88-4796-B6F2-12B93D2B5A3B}" srcOrd="0" destOrd="0" presId="urn:microsoft.com/office/officeart/2008/layout/VerticalCurvedList"/>
    <dgm:cxn modelId="{725B4DB0-F95A-4161-9C0D-1BB450C5A972}" type="presParOf" srcId="{C64DCA4F-D721-458C-A135-C0283A0CDA45}" destId="{87F9F038-CA96-4D8D-BFC2-18B32A7646D3}" srcOrd="5" destOrd="0" presId="urn:microsoft.com/office/officeart/2008/layout/VerticalCurvedList"/>
    <dgm:cxn modelId="{B85DA7F4-BB71-49F3-833A-6ABC182E0072}" type="presParOf" srcId="{C64DCA4F-D721-458C-A135-C0283A0CDA45}" destId="{9F0B290D-70B3-4FBB-94B6-6570E9C81829}" srcOrd="6" destOrd="0" presId="urn:microsoft.com/office/officeart/2008/layout/VerticalCurvedList"/>
    <dgm:cxn modelId="{3E32BE3F-3EC1-42CD-90B5-76863D1B0E0C}" type="presParOf" srcId="{9F0B290D-70B3-4FBB-94B6-6570E9C81829}" destId="{289A44BC-0290-4C7C-8BFF-D24A273860C4}" srcOrd="0" destOrd="0" presId="urn:microsoft.com/office/officeart/2008/layout/VerticalCurvedList"/>
    <dgm:cxn modelId="{A5B28DCB-E976-4942-8957-228BF6C787FD}" type="presParOf" srcId="{C64DCA4F-D721-458C-A135-C0283A0CDA45}" destId="{788DE7EA-8151-433E-9A29-F971008ACF32}" srcOrd="7" destOrd="0" presId="urn:microsoft.com/office/officeart/2008/layout/VerticalCurvedList"/>
    <dgm:cxn modelId="{D5ECC800-EC5B-4454-8FE0-894DD9718CFF}" type="presParOf" srcId="{C64DCA4F-D721-458C-A135-C0283A0CDA45}" destId="{688ED573-EEC9-4FBE-9EE1-ED2FEAE0339B}" srcOrd="8" destOrd="0" presId="urn:microsoft.com/office/officeart/2008/layout/VerticalCurvedList"/>
    <dgm:cxn modelId="{8F2C6C31-2AF8-4BE5-9BD8-766C645EB680}" type="presParOf" srcId="{688ED573-EEC9-4FBE-9EE1-ED2FEAE0339B}" destId="{1B67AB0C-1731-41E5-A769-BEBE7E8A15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73652-8A7E-4716-A5B6-E11F7DA730D0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6A52F-B728-4C31-AC13-F60CBD136EA4}">
      <dsp:nvSpPr>
        <dsp:cNvPr id="0" name=""/>
        <dsp:cNvSpPr/>
      </dsp:nvSpPr>
      <dsp:spPr>
        <a:xfrm>
          <a:off x="610504" y="416587"/>
          <a:ext cx="8285365" cy="833607"/>
        </a:xfrm>
        <a:prstGeom prst="rect">
          <a:avLst/>
        </a:prstGeom>
        <a:solidFill>
          <a:srgbClr val="496D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Индивидуальный комплект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610504" y="416587"/>
        <a:ext cx="8285365" cy="833607"/>
      </dsp:txXfrm>
    </dsp:sp>
    <dsp:sp modelId="{D917397D-47F2-4934-9E3A-892B7A17BD85}">
      <dsp:nvSpPr>
        <dsp:cNvPr id="0" name=""/>
        <dsp:cNvSpPr/>
      </dsp:nvSpPr>
      <dsp:spPr>
        <a:xfrm>
          <a:off x="80184" y="309291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58FB6-540C-4DEF-823F-F9940F1B5367}">
      <dsp:nvSpPr>
        <dsp:cNvPr id="0" name=""/>
        <dsp:cNvSpPr/>
      </dsp:nvSpPr>
      <dsp:spPr>
        <a:xfrm>
          <a:off x="1088431" y="1667215"/>
          <a:ext cx="7807438" cy="833607"/>
        </a:xfrm>
        <a:prstGeom prst="rect">
          <a:avLst/>
        </a:prstGeom>
        <a:solidFill>
          <a:srgbClr val="606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Бланк регистрации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1088431" y="1667215"/>
        <a:ext cx="7807438" cy="833607"/>
      </dsp:txXfrm>
    </dsp:sp>
    <dsp:sp modelId="{B3E1F70D-2F88-4796-B6F2-12B93D2B5A3B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9F038-CA96-4D8D-BFC2-18B32A7646D3}">
      <dsp:nvSpPr>
        <dsp:cNvPr id="0" name=""/>
        <dsp:cNvSpPr/>
      </dsp:nvSpPr>
      <dsp:spPr>
        <a:xfrm>
          <a:off x="1088431" y="2917843"/>
          <a:ext cx="7807438" cy="833607"/>
        </a:xfrm>
        <a:prstGeom prst="rect">
          <a:avLst/>
        </a:prstGeom>
        <a:solidFill>
          <a:srgbClr val="606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Бланк ответов №1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1088431" y="2917843"/>
        <a:ext cx="7807438" cy="833607"/>
      </dsp:txXfrm>
    </dsp:sp>
    <dsp:sp modelId="{289A44BC-0290-4C7C-8BFF-D24A273860C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DE7EA-8151-433E-9A29-F971008ACF32}">
      <dsp:nvSpPr>
        <dsp:cNvPr id="0" name=""/>
        <dsp:cNvSpPr/>
      </dsp:nvSpPr>
      <dsp:spPr>
        <a:xfrm>
          <a:off x="610504" y="4168472"/>
          <a:ext cx="8285365" cy="833607"/>
        </a:xfrm>
        <a:prstGeom prst="rect">
          <a:avLst/>
        </a:prstGeom>
        <a:solidFill>
          <a:srgbClr val="606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Бланк ответов №2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610504" y="4168472"/>
        <a:ext cx="8285365" cy="833607"/>
      </dsp:txXfrm>
    </dsp:sp>
    <dsp:sp modelId="{1B67AB0C-1731-41E5-A769-BEBE7E8A15E2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73652-8A7E-4716-A5B6-E11F7DA730D0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6A52F-B728-4C31-AC13-F60CBD136EA4}">
      <dsp:nvSpPr>
        <dsp:cNvPr id="0" name=""/>
        <dsp:cNvSpPr/>
      </dsp:nvSpPr>
      <dsp:spPr>
        <a:xfrm>
          <a:off x="610504" y="416587"/>
          <a:ext cx="8285365" cy="833607"/>
        </a:xfrm>
        <a:prstGeom prst="rect">
          <a:avLst/>
        </a:prstGeom>
        <a:solidFill>
          <a:srgbClr val="1668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Индивидуальный комплект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610504" y="416587"/>
        <a:ext cx="8285365" cy="833607"/>
      </dsp:txXfrm>
    </dsp:sp>
    <dsp:sp modelId="{D917397D-47F2-4934-9E3A-892B7A17BD85}">
      <dsp:nvSpPr>
        <dsp:cNvPr id="0" name=""/>
        <dsp:cNvSpPr/>
      </dsp:nvSpPr>
      <dsp:spPr>
        <a:xfrm>
          <a:off x="80184" y="309291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58FB6-540C-4DEF-823F-F9940F1B5367}">
      <dsp:nvSpPr>
        <dsp:cNvPr id="0" name=""/>
        <dsp:cNvSpPr/>
      </dsp:nvSpPr>
      <dsp:spPr>
        <a:xfrm>
          <a:off x="1088431" y="1667215"/>
          <a:ext cx="7807438" cy="833607"/>
        </a:xfrm>
        <a:prstGeom prst="rect">
          <a:avLst/>
        </a:prstGeom>
        <a:solidFill>
          <a:srgbClr val="496D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Бланк регистрации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1088431" y="1667215"/>
        <a:ext cx="7807438" cy="833607"/>
      </dsp:txXfrm>
    </dsp:sp>
    <dsp:sp modelId="{B3E1F70D-2F88-4796-B6F2-12B93D2B5A3B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9F038-CA96-4D8D-BFC2-18B32A7646D3}">
      <dsp:nvSpPr>
        <dsp:cNvPr id="0" name=""/>
        <dsp:cNvSpPr/>
      </dsp:nvSpPr>
      <dsp:spPr>
        <a:xfrm>
          <a:off x="1088431" y="2917843"/>
          <a:ext cx="7807438" cy="833607"/>
        </a:xfrm>
        <a:prstGeom prst="rect">
          <a:avLst/>
        </a:prstGeom>
        <a:solidFill>
          <a:srgbClr val="606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Бланк ответов №1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1088431" y="2917843"/>
        <a:ext cx="7807438" cy="833607"/>
      </dsp:txXfrm>
    </dsp:sp>
    <dsp:sp modelId="{289A44BC-0290-4C7C-8BFF-D24A273860C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DE7EA-8151-433E-9A29-F971008ACF32}">
      <dsp:nvSpPr>
        <dsp:cNvPr id="0" name=""/>
        <dsp:cNvSpPr/>
      </dsp:nvSpPr>
      <dsp:spPr>
        <a:xfrm>
          <a:off x="610504" y="4168472"/>
          <a:ext cx="8285365" cy="833607"/>
        </a:xfrm>
        <a:prstGeom prst="rect">
          <a:avLst/>
        </a:prstGeom>
        <a:solidFill>
          <a:srgbClr val="606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Бланк ответов №2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610504" y="4168472"/>
        <a:ext cx="8285365" cy="833607"/>
      </dsp:txXfrm>
    </dsp:sp>
    <dsp:sp modelId="{1B67AB0C-1731-41E5-A769-BEBE7E8A15E2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73652-8A7E-4716-A5B6-E11F7DA730D0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6A52F-B728-4C31-AC13-F60CBD136EA4}">
      <dsp:nvSpPr>
        <dsp:cNvPr id="0" name=""/>
        <dsp:cNvSpPr/>
      </dsp:nvSpPr>
      <dsp:spPr>
        <a:xfrm>
          <a:off x="610504" y="416587"/>
          <a:ext cx="8285365" cy="833607"/>
        </a:xfrm>
        <a:prstGeom prst="rect">
          <a:avLst/>
        </a:prstGeom>
        <a:solidFill>
          <a:srgbClr val="1668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Индивидуальный комплект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610504" y="416587"/>
        <a:ext cx="8285365" cy="833607"/>
      </dsp:txXfrm>
    </dsp:sp>
    <dsp:sp modelId="{D917397D-47F2-4934-9E3A-892B7A17BD85}">
      <dsp:nvSpPr>
        <dsp:cNvPr id="0" name=""/>
        <dsp:cNvSpPr/>
      </dsp:nvSpPr>
      <dsp:spPr>
        <a:xfrm>
          <a:off x="80184" y="309291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58FB6-540C-4DEF-823F-F9940F1B5367}">
      <dsp:nvSpPr>
        <dsp:cNvPr id="0" name=""/>
        <dsp:cNvSpPr/>
      </dsp:nvSpPr>
      <dsp:spPr>
        <a:xfrm>
          <a:off x="1088431" y="1667215"/>
          <a:ext cx="7807438" cy="833607"/>
        </a:xfrm>
        <a:prstGeom prst="rect">
          <a:avLst/>
        </a:prstGeom>
        <a:solidFill>
          <a:srgbClr val="1668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Бланк регистрации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1088431" y="1667215"/>
        <a:ext cx="7807438" cy="833607"/>
      </dsp:txXfrm>
    </dsp:sp>
    <dsp:sp modelId="{B3E1F70D-2F88-4796-B6F2-12B93D2B5A3B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9F038-CA96-4D8D-BFC2-18B32A7646D3}">
      <dsp:nvSpPr>
        <dsp:cNvPr id="0" name=""/>
        <dsp:cNvSpPr/>
      </dsp:nvSpPr>
      <dsp:spPr>
        <a:xfrm>
          <a:off x="1088431" y="2917843"/>
          <a:ext cx="7807438" cy="833607"/>
        </a:xfrm>
        <a:prstGeom prst="rect">
          <a:avLst/>
        </a:prstGeom>
        <a:solidFill>
          <a:srgbClr val="496D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Бланк ответов №1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1088431" y="2917843"/>
        <a:ext cx="7807438" cy="833607"/>
      </dsp:txXfrm>
    </dsp:sp>
    <dsp:sp modelId="{289A44BC-0290-4C7C-8BFF-D24A273860C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DE7EA-8151-433E-9A29-F971008ACF32}">
      <dsp:nvSpPr>
        <dsp:cNvPr id="0" name=""/>
        <dsp:cNvSpPr/>
      </dsp:nvSpPr>
      <dsp:spPr>
        <a:xfrm>
          <a:off x="610504" y="4168472"/>
          <a:ext cx="8285365" cy="833607"/>
        </a:xfrm>
        <a:prstGeom prst="rect">
          <a:avLst/>
        </a:prstGeom>
        <a:solidFill>
          <a:srgbClr val="606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Бланк ответов №2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610504" y="4168472"/>
        <a:ext cx="8285365" cy="833607"/>
      </dsp:txXfrm>
    </dsp:sp>
    <dsp:sp modelId="{1B67AB0C-1731-41E5-A769-BEBE7E8A15E2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73652-8A7E-4716-A5B6-E11F7DA730D0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6A52F-B728-4C31-AC13-F60CBD136EA4}">
      <dsp:nvSpPr>
        <dsp:cNvPr id="0" name=""/>
        <dsp:cNvSpPr/>
      </dsp:nvSpPr>
      <dsp:spPr>
        <a:xfrm>
          <a:off x="610504" y="416587"/>
          <a:ext cx="8285365" cy="833607"/>
        </a:xfrm>
        <a:prstGeom prst="rect">
          <a:avLst/>
        </a:prstGeom>
        <a:solidFill>
          <a:srgbClr val="1668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Индивидуальный комплект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610504" y="416587"/>
        <a:ext cx="8285365" cy="833607"/>
      </dsp:txXfrm>
    </dsp:sp>
    <dsp:sp modelId="{D917397D-47F2-4934-9E3A-892B7A17BD85}">
      <dsp:nvSpPr>
        <dsp:cNvPr id="0" name=""/>
        <dsp:cNvSpPr/>
      </dsp:nvSpPr>
      <dsp:spPr>
        <a:xfrm>
          <a:off x="80184" y="309291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58FB6-540C-4DEF-823F-F9940F1B5367}">
      <dsp:nvSpPr>
        <dsp:cNvPr id="0" name=""/>
        <dsp:cNvSpPr/>
      </dsp:nvSpPr>
      <dsp:spPr>
        <a:xfrm>
          <a:off x="1088431" y="1667215"/>
          <a:ext cx="7807438" cy="833607"/>
        </a:xfrm>
        <a:prstGeom prst="rect">
          <a:avLst/>
        </a:prstGeom>
        <a:solidFill>
          <a:srgbClr val="1668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Бланк регистрации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1088431" y="1667215"/>
        <a:ext cx="7807438" cy="833607"/>
      </dsp:txXfrm>
    </dsp:sp>
    <dsp:sp modelId="{B3E1F70D-2F88-4796-B6F2-12B93D2B5A3B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9F038-CA96-4D8D-BFC2-18B32A7646D3}">
      <dsp:nvSpPr>
        <dsp:cNvPr id="0" name=""/>
        <dsp:cNvSpPr/>
      </dsp:nvSpPr>
      <dsp:spPr>
        <a:xfrm>
          <a:off x="1088431" y="2917843"/>
          <a:ext cx="7807438" cy="833607"/>
        </a:xfrm>
        <a:prstGeom prst="rect">
          <a:avLst/>
        </a:prstGeom>
        <a:solidFill>
          <a:srgbClr val="1668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Бланк ответов №1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1088431" y="2917843"/>
        <a:ext cx="7807438" cy="833607"/>
      </dsp:txXfrm>
    </dsp:sp>
    <dsp:sp modelId="{289A44BC-0290-4C7C-8BFF-D24A273860C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DE7EA-8151-433E-9A29-F971008ACF32}">
      <dsp:nvSpPr>
        <dsp:cNvPr id="0" name=""/>
        <dsp:cNvSpPr/>
      </dsp:nvSpPr>
      <dsp:spPr>
        <a:xfrm>
          <a:off x="610504" y="4168472"/>
          <a:ext cx="8285365" cy="833607"/>
        </a:xfrm>
        <a:prstGeom prst="rect">
          <a:avLst/>
        </a:prstGeom>
        <a:solidFill>
          <a:srgbClr val="496D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latin typeface="Cambria" panose="02040503050406030204" pitchFamily="18" charset="0"/>
            </a:rPr>
            <a:t>Бланк ответов №2</a:t>
          </a:r>
          <a:endParaRPr lang="ru-RU" sz="2000" b="1" kern="1200" cap="all" baseline="0" dirty="0">
            <a:latin typeface="Cambria" panose="02040503050406030204" pitchFamily="18" charset="0"/>
          </a:endParaRPr>
        </a:p>
      </dsp:txBody>
      <dsp:txXfrm>
        <a:off x="610504" y="4168472"/>
        <a:ext cx="8285365" cy="833607"/>
      </dsp:txXfrm>
    </dsp:sp>
    <dsp:sp modelId="{1B67AB0C-1731-41E5-A769-BEBE7E8A15E2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585BA9F-68DE-4DFA-B94D-DC197090B3D1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76EF4D2-3094-48E7-929B-ADF6C7DFC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34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15:20.317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22 275,'0'0,"0"0,0 0,0 0,0 0,0 0,0-20,0 20,0 0,0-39,-19 39,19-39,0 19,0 1,0-20,0 19,19 1,1-1,0 1,19-1,-19 20,0 0,0 0,-20 20,20-1,-20 20,0 0,0 0,0 1,0-21,0 1,0-1,0-19,19 0,-19 0,20 0,0 0,0-39,19 20,-19-1,-20-19,0 19,40-19,-40 20,0 19,0-20,0 20,0 0,-40 0,40 0,-20 39,20-19,-20-1,20 1,-39 19,39 20,-20-1,20 1,-20 0,20 0,-19-1,19 1,-20 0,20-20,-20 0,20 0,-20 0,20-19,0-20,0 19,0-19,0 0,0 0,0-19,0-1,0 1,20-21</inkml:trace>
  <inkml:trace contextRef="#ctx0" brushRef="#br0" timeOffset="1">22 588,'0'-20,"0"20,20 0,0 0,0-39,19 39,1-19,-1 19,1-20,-1 20,-19 0,-20 0,20 0,-20 0,0 0,0 0</inkml:trace>
  <inkml:trace contextRef="#ctx0" brushRef="#br0" timeOffset="2">734 60,'0'39,"0"-20,-19 1,19-1,0 1,0 19,0 0,19 0,1 1,0-1,0 0,0-20,-20 21,0 18,19-19,-19 1,0-1,0 0,-19-20,-1 20,0-19,-20 0,1-20,-1 19,21-19,-21-19,40-1,-20 0,20 1,0-20,20 0,0 19,0-19,19 0,-19 0,39 0,-19-1,-1-18,1 19,-1-1,-19 1,-20 0,0 0,0 0,0 19,0 1,-20 19,20-20,-39 20,39 0,-20 0,0 0,-19 20,19-20,20 19,0-19,-20 0,20 20,0-20,0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15:20.362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160 60,'0'39,"0"-19,0 20,0 39,-20-20,0 1,0-1,0 0,0 1,0-1,0-19,20-1,-20 1,20-40,0 0</inkml:trace>
  <inkml:trace contextRef="#ctx0" brushRef="#br0" timeOffset="1">60 0,'20'0,"-20"0,40 0,-20 0,20 0,-1 0,21 20,0 0,-40-20,20 40,-20-40</inkml:trace>
  <inkml:trace contextRef="#ctx0" brushRef="#br0" timeOffset="2">578 20,'0'40,"-20"-20,-20 19,20 1,0 19,0-19,1 19,19 0,-20 1,20-21,-40 1,40-20,0 0,0-20,0 0,20 0,0-20,0-20,19 20,21-19,-20-1,20 1,-20-21,19 1,-19 19,-20-19,0 19,-20 1,20 19,-20 20,0-20,0 20,0 0,0 0,0 0,0 20,-20 20,0-1,0 1,0 19,20 1,0-21,-20 20,20-19,0 0,0-21,0 21,0-20,0-20,0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28:10.83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100 158,'0'-19,"20"19,-20 0,0-20,0 20,0 0,0 0,0 0,0 0,0 0,0 0,0 0,0 0,0 0,0 0,0 20,0-20,0 0,0 39,-20-19,20 39,-20 0,0 19,0 1,20-20,-20 0,20-19,-20-20,20-20,0 0,0 0,0 0,0 0</inkml:trace>
  <inkml:trace contextRef="#ctx0" brushRef="#br0" timeOffset="1">120 119,'0'0,"0"0,0 0,20 0,-20-20,40 0,-21 1,41-1,-20 0,0 0,-20 20,-1 0,-19 0,0 20,0-20,0 20,0-20</inkml:trace>
  <inkml:trace contextRef="#ctx0" brushRef="#br0" timeOffset="2">140 374,'0'0,"0"0,0-19,0 19,0 0,20 0,0 0,-1-19,21 19,-20-20,20 20,-20 0,-20 0,20 20,-20-1,20 40,-20-20,0 20,0-19,-20 19,0-19,-20-21,0 1,0-20,21 0,-1-20,0 1,20-1,-20 0,20 0,20 1,0-1,0 20,-20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28:10.839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119 13,'0'0,"0"-21,0 21,0 0,0 0,0 0,0 0,0 0,0 21,0 19,-20 0,20 20,-20-19,20 19,-39 0,19 21,20-41,0 0,-20 0,20-40,0 0,0 0,0 0,0 0,0 0,20-20,-20-20,40 0,-21 20,21-41,-1 21,1 0,-20 0,19-1,0 1,-19 20,0-20,-20 20,20 0,-20 20,0 0,0 0,0 0,0 0,0 0,0 0,0 20,-20 0,20 0,-40 40,40-19,0-1,0 0,0 0,-19 1,19-1,0-20,0 20,0-40,0 20,0-20,0 0,-20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28:10.84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118 23,'0'0,"0"0,0 20,0 19,0 0,-19 20,-1 0,0 0,0 0,20-19,-20-1,20 0,-19 1,19-21,0-19,0 0,0 0</inkml:trace>
  <inkml:trace contextRef="#ctx0" brushRef="#br0" timeOffset="1">237 3,'60'0,"-41"0,21 0,-20 40,0-1,-20 0,0 1,0-1,-20 0,0 1,-20-21,1 21,-1-21,1 1,-1-20,40 0,0 0,0 0,0-20,0 20,0-19,0 19,0 0,0-20,20 20</inkml:trace>
  <inkml:trace contextRef="#ctx0" brushRef="#br0" timeOffset="2">732 141,'0'0,"0"0,0 0,0 0,0 0,0 0,0 0,0 0,0 0,0 0,0 0,0 0,-20 20,20-1,-39 40,39 0,-20 0,20-19,-20 19,0-20,20 0,-19 1,19-21,-20 1,20-20,0 20,0-20</inkml:trace>
  <inkml:trace contextRef="#ctx0" brushRef="#br0" timeOffset="3">514 357,'20'0,"0"0,20 0,-1 0,1 0,-20 0,19 0,-19 0,0 0,-20 0</inkml:trace>
  <inkml:trace contextRef="#ctx0" brushRef="#br0" timeOffset="4">772 279,'0'0,"0"0,0 19,-20 21,0-21,0 40,20-19,-19-1,19 0,0-19,0 0,0-1,0-19,0 40,0-40,0 0,19 19,1-19,0 0,0 0,19-19,-19-1,0 0,0-19,0 19,-1-19,1 19,-20-19,20 0,-20-1,0 21,-20-1,20 20,-20-20,20 20,-19 0,19 0,-40 0,40 0,-20 0,20 20,-20 0,20-1,0-19</inkml:trace>
  <inkml:trace contextRef="#ctx0" brushRef="#br0" timeOffset="5">1247 121,'0'40,"0"-21,0 21,-20-1,0 0,1 20,-1-19,0 19,0-20,0 0,20 1,-19-21,19-19,0 0</inkml:trace>
  <inkml:trace contextRef="#ctx0" brushRef="#br0" timeOffset="6">1306 102,'0'39,"0"0,0 1,0 19,0-20,20 0,-20 20,0-19,0-1,0-19,20 19,-20-19,0-20,20 19,-20-19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28:10.847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99 0,'0'0,"0"0,0 0,0 0,0 0,0 20,0 19,0 21,0 0,-20 0,1-1,19-19,-20 20,0-20,20 0,-20-20,20-20,0 0,0-20,0 0,20-20,0 0,-20 0,20 0,-20 20,0 1,0 19,39-20,-39 20,20 0,-1 0,1 0,0 0,-1 20,1-1,0 21,-20 0,0 0,0-20,-20 20,-19-20,19 0,-19 19,19-19,-19-20,19 20,20-20,0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28:10.84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139 40,'0'-20,"0"20,0-19,0 19,0 0,0 19,0 1,0 20,-19 0,19-1,-20 21,0-1,0 1,20-20,0 19,-20-39,20 20,0-40,-20 20,20-20,0 0,0-20,-19 0,19 0,0 0,0 1,0-1,0-20,19 20,21-19,-20 18,20 1,-1 0,1 1,0-1,-1 0,1-20,-20 21,0 19,-20-20,0 20,0 0,-20 0,0 39,0-19,-20 0,40-20,0 0,-39 40,39-40,0 0,0 0,0 0,-20 0,20 0,-40 0,20 39,1-39,19 20,-20-20,20 41,-20-22,20 1,0 0,0 0,20 0,-20-1,20-19,-1 20,1-20,0 0,-20 20,0-20,0 0,0-20,20 20,0-20,-20 20</inkml:trace>
  <inkml:trace contextRef="#ctx0" brushRef="#br0" timeOffset="1">635 20,'0'0,"0"0,0 0,0 20,0-20,0 0,0 40,-20-20,20 19,-19 1,19 19,-40-19,20 20,20-20,-20 0,20-1,-20 1,20-40,0 0,0 40,20-40,0 0,0-20,20 0,-1-20,-19 1,20-1,-21 0,21-20,-20 20,20 1,-21-1,-19 1,20 19,-20 20,0 0,0 0,0 0,0 0,0 39,-39-19,39 20,-20 19,20-18,-20 18,20-19,0-1,0 1,0-20,0-20,0 0,0 0</inkml:trace>
  <inkml:trace contextRef="#ctx0" brushRef="#br0" timeOffset="2">1151 40,'0'0,"0"20,0 0,0 20,0-1,-20 21,20-1,-20 1,0 0,20-21,-20 1,20 0,0-20,0-20,0 19</inkml:trace>
  <inkml:trace contextRef="#ctx0" brushRef="#br0" timeOffset="3">1171 238,'0'20,"0"-20,0 20,0-20,0 21,19-21,1 20,0-20,20 0,-1 0,-19 0,0 0</inkml:trace>
  <inkml:trace contextRef="#ctx0" brushRef="#br0" timeOffset="4">1369 120,'0'-20,"0"20,0 0,0 0,0 39,0 1,0-20,-20 39,20-18,-20-2,20 1,0 19,-20-39,20 20,0-20,-19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28:10.85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137 79,'0'0,"0"0,0 0,0 0,0 0,20-20,-20 20,0 0,0 0,0-20,0 20,0 0,0 0,0 0,0 0,0 0,0 0,0 0,0 0,0 40,-20-1,1 20,-1 1,0-21,1 20,-1-20,1-19,19 0,-20-20,20 0,0 0,0 0,0 0</inkml:trace>
  <inkml:trace contextRef="#ctx0" brushRef="#br0" timeOffset="1">196 99,'0'-20,"0"20,0 0,0 0,0 0,0-20,20 20,-1 0,21 0,-21 0,1 0,-20 20,0 19,-39-19,19 19,0 1,1-1,-1-19,0 0,20-20,0 0,0 0,0-20,20 0,0 20,-1 0,1 0,0 0,-20 40,19-21,-19 21,-39 19,0-20,-1 20,21-19,-20-20,19-20,0 0,1 0,-1-40,20 1,-19 19,19 0,0 20,0 0</inkml:trace>
  <inkml:trace contextRef="#ctx0" brushRef="#br0" timeOffset="2">785 39,'0'-19,"0"19,0 0,0 0,0 0,-20 19,0 21,-19 19,19 20,-19-20,20 0,-21 20,21-40,19 1,0-21,0-19,0 0,0 0</inkml:trace>
  <inkml:trace contextRef="#ctx0" brushRef="#br0" timeOffset="3">785 0,'19'0,"-19"0,20 0,-20 0,0 20,19 39,-19-20,0 20,0 1,0-1,0-20,0 0,0-19,0 0,0-20,0 0</inkml:trace>
  <inkml:trace contextRef="#ctx0" brushRef="#br0" timeOffset="4">647 276,'0'0,"0"0,20 0,-1 0,1 0,0 0,19 0,-19 0,-20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28:10.85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237 143,'0'20,"0"-1,0-19,0 0,0 0,20 0,-1-19,1-1,-20-19,0 19,0 0,0-19,0 39,-39-20,19 20,1 0,-1 39,1-19,-20 0,19 19,1 1,-20-1,19 1,1-1,19 0,-20 1,20-1,0-19,0 0,0-20,20 19,19-19,-20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28:10.859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139 40,'0'0,"0"0,0 0,0 0,0 0,0 0,0 20,-20 20,20-1,-20 1,1 20,-1-1,20-19,-20 0,20-20,-20 0,20 0,-20-20,20 39,0-39,0 0,20-19,0-1,0 0,19-20,1 20,0-20,-1 1,1 19,-20-40,19 20,-19 0,0 21,-20-21,0 40,0-20,0 20,0 0,0 0,0 40,-20-20,20 19,-20 1,20 20,-19-20,19-1,0 1,-20 0,20 0,0-1,-20-19,20-20,0 0</inkml:trace>
  <inkml:trace contextRef="#ctx0" brushRef="#br0" timeOffset="1">694 0,'0'0,"-20"20,20 20,-20 0,1-1,-21 21,20 0,0-1,0-19,1 20,19-40,0-20</inkml:trace>
  <inkml:trace contextRef="#ctx0" brushRef="#br0" timeOffset="2">753 40,'0'60,"0"-21,0 1,0 0,0 20,-19-1,19-19,0 0,0 0,0-21,0 1,19-20,-19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28:10.862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159 79,'0'0,"0"20,0 19,-20-19,0 19,0 21,0-21,0 20,20 1,-19-21,-1 1,20-21,-20 21,20-40,0 0,0 0,0 0,20 0,-20-20,39 0,-19 1,20-1,-20-20,19 21,1-21,-20 1,19-1,-19 1,0 19,-20-20,20 40,-20 0,0 0,0 0,0 0,-20 0,20 20,-20 20,20-1,-39 1,39-1,-20 1,0-1,20 1,-20-1,20 1,0-21,0-19,-20 20,20-20</inkml:trace>
  <inkml:trace contextRef="#ctx0" brushRef="#br0" timeOffset="1">674 118,'-20'40,"20"-1,-20 1,20-1,-39 1,39-1,-20 21,0-21,0 20,0-39,20 20,0-21,0-19,0 0,20-19,0-1,0-20,19 40,-19-19,0-1,20-20,-20 21,19-1,-19-20,20 21,-21-1,1 0,-20 20,20-20,-20 20,0 0,0-19,0 19,0 0,-20 19,20 1,-39 20,39-21,-20 21,20-1,-20 1,20-1,0 1,-20-20,20-1,0-19,0 0</inkml:trace>
  <inkml:trace contextRef="#ctx0" brushRef="#br0" timeOffset="2">694 0,'0'0,"0"20,0-20,20 39,-20-39,39 0,-19 20,0-20,0 0,-1 0,-19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15:20.32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2362 198,'0'0,"0"0,0 0,0 0,0-20,-20 20,20 0,0-19,0-1,0 0,20 0,0 1,0-21,0 20,19 1,1 19,-20 0,20 0,-21 0,1 0,0 0,-20 39,20-19,-20 19,0-19,0 20,0-1,-20 1,0-21,0 21,1-1,-21 1,0-20,1-1,-1 1,0 20,20-21,-19 1,19 0,-20 19,20-19,0 20,1-21,19 21,-20-20,20-1,0 1,0 0,0-20,0 0,0 0,20 0,-20 0,19-40,1 21,0-1,0 20,0-20,0 20,-1-20,21 20,-20 0,-20 0,0 0,40 0,-40 20,20 0,-20 0,19-20,1 19,-20-19,20 0,0 0,-20-19,20-1,0 0,-1-19,1 19,0-20,0 1,-20 39</inkml:trace>
  <inkml:trace contextRef="#ctx0" brushRef="#br0" timeOffset="1">3315 80,'-20'-40,"0"20,0 20,1 0,-1 0,0 0,-20 0,20 40,-19-20,19 19,0 1,0 19,0 20,0-20,0 0,1-19,19 19,-20-19,20-1,-20 20,20-39,0 20,0-21,20 1,0-20,-1 20,21-20,-20 0,20 0,-1-40,1 21,0-21,0 1,-21-1,1 1,-20-21,0 21,-20 19,1 0,-1 1,0 19,0 0,-20 0,20 19,-19 1,19 0,0 0,0-1,20 21,-20-20,20-20</inkml:trace>
  <inkml:trace contextRef="#ctx0" brushRef="#br0" timeOffset="2">1866 850,'59'-40,"-19"21,-20-21,20 20,-20-19,-1-1,1 1,-20 19,20-19,-20-1,0 20,0-19,0 19,0-19,0-1,0 20,20-19,-20 19,0 0,-20 1,20 19,-20-20,20 20,-20 0,20 0,-19-20,19 20,-20-20,20 20,-40 0,40-19,0 19,-40 0,40 0,-20-20,20 20,0 0,-19 0,19 0,-20 0,0 20,0 19,0-19,0 39,1-19,-1-1,0 20,0-19,20-1,-20 21,20-21,0-19,0 19,0 1,0-20,20-1,-20 1,40-20,-40 20,20-20,-1 0,1 0,20-20,0 0,-1-19,-19 19,0 20,0-20,-20 20</inkml:trace>
  <inkml:trace contextRef="#ctx0" brushRef="#br0" timeOffset="3">1151 119,'0'0,"0"0,0 0,0-20,0 20,0-19,0 19,0-20,0 20,20 0,-20 0,0 0,0 0,0 0,0 20,-20 19,20 20,-39 1,19-1,0 0,20-19,0-1,-20-39,20 0,0 0,0 0,20-20,0-19,0 19,-1 0,1 1,0-1,20 20,-20 0,0 0,-20 0,19 39,-19 21,0-1,0 0,-19-19,19 19,-40-39,20-1,0 1,0-20,0 20,-19-20,-1 0,20-20,0 20,1-20,19 20,-20 0,20 0,0 0,0 0,0 0</inkml:trace>
  <inkml:trace contextRef="#ctx0" brushRef="#br0" timeOffset="4">1171 99,'0'0,"0"0,0 0,20 0,20 0,-20-19,-1 19,21 0,-20 0,0 0,0 0,0 19,-20-19,0 20,0-20,0 0,0 0</inkml:trace>
  <inkml:trace contextRef="#ctx0" brushRef="#br0" timeOffset="5">437 257,'0'0,"-20"0,20 0,0 0,0 0,0-19,0-1,20 0,0-19,19 19,1-20,0 21,-1-1,1 20,-20 0,-20 39,0 1,0 19,-20 0,0 1,0-1,1-20,-1-19,20-20,-20 20,20-20,0 0,0-20,20 0,19 20,1-19,-20 19,0 0,-20 39,0 1,0-1,-40 20,0-19,1-1,-1 1,20-20,-20-20,1 0,19 0,0-40,0 20,20 1,0-1,0 20,0-20,20 20,-20 0</inkml:trace>
  <inkml:trace contextRef="#ctx0" brushRef="#br0" timeOffset="6">0 475,'0'0,"0"0,0 0,0 0,0 0,0 0,0-20,20 20,0-20,0-19,19 19,-19-39,0 19,0-19,0 19,0-19,-20 39,0 1,0 19,0 0,0 0,0 0,0 19,0 1,0 0,0 19,-20-19,20 20,-20-1,20 1,-20 19,20-20,0 1,0-1,0 1,0-1,0 1,0-20,0-1,0-19,0 0,-20 40,20-40,-20 20,20-20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28:10.865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198 119,'0'0,"0"0,0 0,-20-20,20 20,0 0,0 0,0 0,-20 20,20 0,-20 39,1-19,-1 40,0-21,0 1,1 19,-1-39,0 0,20-20,0-20,0 0</inkml:trace>
  <inkml:trace contextRef="#ctx0" brushRef="#br0" timeOffset="1">336 99,'20'0,"-20"0,20 0,-20 0,0 20,0 0,0 20,-20-1,20 1,-20 20,20-1,-20-19,1 20,19-21,-20-19,20 20,0-20,0-20,0 0,0 0,0 0</inkml:trace>
  <inkml:trace contextRef="#ctx0" brushRef="#br0" timeOffset="2">692 0,'0'0,"0"39,-20 1,1 20,-21 19,20 1,-19-1,19-19,0 0,20-21,0-19,0-20,0 0</inkml:trace>
  <inkml:trace contextRef="#ctx0" brushRef="#br0" timeOffset="3">712 0,'39'39,"-19"-39,20 0,-21 20,1-20,-20 0,0 0</inkml:trace>
  <inkml:trace contextRef="#ctx0" brushRef="#br0" timeOffset="4">554 298,'19'-20,"1"20,-20 0,20-20,20 20,-21 0,21 0,-20 0,-20 0,0 0</inkml:trace>
  <inkml:trace contextRef="#ctx0" brushRef="#br0" timeOffset="5">514 556,'20'-20,"-20"20,39 0,-19-20,20 20,-1 0,1 0,-1 0,-39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28:10.87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201 0,'0'0,"0"0,0 0,0 0,0 0,0 0,0 0,0 0,-20 39,0 1,0 0,0 39,20-19,-20 0,0-21,20 1,-21-1,21 1,0-40</inkml:trace>
  <inkml:trace contextRef="#ctx0" brushRef="#br0" timeOffset="1">0 0,'0'0,"0"0,0 0,20 0,0 0,21 0,-1 0,0 0,0 20,-20-20,0 19,20-19,-40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28:10.87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119 122,'-20'78,"0"-20,20 0,-20 0,0 0,1-19,-1 0,20 0,0-20,0-19,0 0</inkml:trace>
  <inkml:trace contextRef="#ctx0" brushRef="#br0" timeOffset="1">198 44,'60'-38,"-40"38,0 0,-1 0,1 0,-20 58,0-19,0-1,-20 1,-19 0,19 0,-20-20,0 1,21-20,-1 0,20 0</inkml:trace>
  <inkml:trace contextRef="#ctx0" brushRef="#br0" timeOffset="2">635 122,'0'39,"-20"-39,0 39,1-1,-1 1,0 0,0 19,20 0,-20-19,20 0,0 0,0 0,20-20,-20-19,40 0,-20 0,19-19,1-1,0-19,-20 20,19-20,-19-19,20 0,-20-20,0 1,-20-1,0 20,0 19,-40 20,0 19,0 0,1 19,19 20,-20 0,40-39</inkml:trace>
  <inkml:trace contextRef="#ctx0" brushRef="#br0" timeOffset="3">1251 161,'0'0,"0"0,0 0,-20 39,0-20,0 20,0 19,1 0,-1 0,0-19,0 19,0-38,0 19,20-20,0-19</inkml:trace>
  <inkml:trace contextRef="#ctx0" brushRef="#br0" timeOffset="4">1231 141,'20'0,"-20"0,0 0,20 0,0 0,19 0,-39 0,0 0,20 20,-20 19,0-1,0 1,-20 0,-19 0,19 0,-20-39,20 0,20 0,0 0,0 0,40-20,-20 1,19 19,1-20,0 20,-20 0,-20 39,0 0,-20 0,-20 0,-19-1,19-18,0 19,20-20,0-19,20 0,-19-19,19 19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28:10.87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100 60,'-20'60,"20"-21,-20 21,0-1,0 2,0-21,20 19,0-19,0-1,0-19,0-20,20 0,0 0,20-20,0 1,-1-21,-19 0,20 1,-1-21,1 19,0-18,0 19,-21 0,1 21,-20-1,0 20,-20 0,1 0,-1 20,0 19,0 1,20 0,-20 20,20 0,-40-21,40 1,0 0,0-20,0-20</inkml:trace>
  <inkml:trace contextRef="#ctx0" brushRef="#br0" timeOffset="1">775 0,'0'0,"0"20,-19 0,-1 20,0 0,-20-1,20 21,0-1,1-18,19-1,-20-20,20-1,0-19,39 0,-19 0,20 0,0-39,-1 19,21-20,-20 19,-21-18,21 19,-40 0,0 0,0 20,0 0,0 0,-20 0,0 40,-19-1,19 2,0 19,0-21,20 21,-20-20,20-21,0 21,0-20,0-20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28:10.88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338 20,'0'0,"0"0,0 0,0-20,0 20,0 0,0 0,-20 0,20 20,-40 0,20 19,0 0,-19 1,19-1,-20 0,1 1,19-1,-20 0,20-19,0-1,20-19,0 0,0 0,0 0,0 0,40 0,-20 0,0-19,0 19,19 0,-19 0,0 0,0 0,-20 0,20 0,-20 0,19 0,-19 0,20 0,0-40,0 21,0 19,-20-20,0 20,0 0,0 0,0 0,0-19,0 19,0 0,0 19,-40 1,20 19,0 20,-19 0,39-20,0 1,-20-1,20-19,0-1,0 1,0-20,-20 20,20-20</inkml:trace>
  <inkml:trace contextRef="#ctx0" brushRef="#br0" timeOffset="1">754 158,'-39'59,"19"-20,0 0,0 20,-20 0,40 0,0-20,0 1,0 19,20-40,20 21,-20-21,19-19,-19 0,40 0,-20-39,19 0,-19-20,-1 0,-19 0,-20-20,20 1,-20 19,-20 0,0 19,-19 21,-1 19,0 0,1 39,19 0,-20 1,20-21,20-19</inkml:trace>
  <inkml:trace contextRef="#ctx0" brushRef="#br0" timeOffset="2">1350 177,'0'-19,"0"19,0 0,0 0,0 19,-20 1,0 19,0 1,0-1,0 20,20-20,0 0,0-19,40-20,0 0,0-20,19-19,1 19,-41-39,21 20,-40-20,0 20,0-20,-20 20,0 19,-19 20,-21 0,1 39,-1 20,20 0,1 0,39-59</inkml:trace>
  <inkml:trace contextRef="#ctx0" brushRef="#br0" timeOffset="3">1568 158,'20'0,"-20"0,0 0,0 19,0 21,0-1,-40 20,20 19,20-19,-20 20,20-20,0-20,0 20,-39-39,19 19,-20-39,20 0,1 0,-21-19,20-1,0 20,0 0,0 0,1 20</inkml:trace>
  <inkml:trace contextRef="#ctx0" brushRef="#br0" timeOffset="4">1747 433,'19'0,"1"-20,0 20,0-20,0 1,19-1,-19-19,0 0,0-1,0 1,0 0,-20-1,19 1,-19 19,0 20,0 0,0 0,0 0,0 0,0 40,0-1,-19 0,19 20,-20 0,0 0,0 0,20 0,-20-39,20 19,0-19,0-20,0 0,0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28:10.885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0 279,'0'0,"0"0,0 0,0 0,0 0,0 0,0 0,0 0,19 0,1-20,-1 0,20 1,0-1,-20-19,20 20,-20-20,1-1,-20 21,19-1,-19 1,0 19,0 0,0 0,0 0,0 0,0 0,0 0,0 19,0 1,-39 39,20-20,0 19,-1 21,1-20,-20-20,20 20,-1-20,20 0,-19-19,19-20,0 0,0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28:10.88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179 60,'-60'0,"40"0,20 0,-20 0,20 0,0 0,0-20,0 20,0-20,0 20,20-20,-20 20,20 0,0 0,-20 0,20 0,-20 40,0-20,0 20,0-20,20 0,0-20,0 0,0 0,-1-20,1 0,-20 20,0-20,-20 20,1 20,-1 0,-20 0,20 19,0 1,-20 20,20-1,-19-19,19 20,0-20,20-21,0-19,0 0,0 0</inkml:trace>
  <inkml:trace contextRef="#ctx0" brushRef="#br0" timeOffset="1">0 259,'0'0,"0"-20,0 20,40 0,-21 0,1 0,20 40,-40-40</inkml:trace>
  <inkml:trace contextRef="#ctx0" brushRef="#br0" timeOffset="2">438 319,'0'0,"-20"0,20 0,0 0,20 0,-1-20,21 20,0-20,0 0,-20-20,20 20,-21-19,1 19,0-20,-20 20,20 0,-20 20,0 0,0 0,-20 0,20 0,-20 20,0 20,1 19,-1 1,0 0,0-1,0 1,0-20,0-1,20-19,-20-20,20 20,0-20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28:10.889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0 360,'0'0,"0"0,0 0,0 0,0 0,39 0,0-20,1 0,19 0,-39 0,19-20,-19 20,-20-20,20 0,-20 0,0 40,0 0,0 0,-40 20,20 20,1 0,-1 20,0 0,20 0,-19 0,-1 0,20-20,-20-20,20 0,-20-20,20 20,0-20</inkml:trace>
  <inkml:trace contextRef="#ctx0" brushRef="#br0" timeOffset="1">769 0,'19'20,"-19"20,0 0,0-20,0 20,0-20,0-20,0 0,40 0,-40 0,0-20,0 20,0 0,-40 0,1 0,-1 60,21 0,-21 0,1 0,19 0,0-20,1 0,19 0,-20-20,20-20,0 0,0 0</inkml:trace>
  <inkml:trace contextRef="#ctx0" brushRef="#br0" timeOffset="2">512 380,'0'0,"0"0,20-20,0 20,19 0,1 0,-1-20,0 20,1 0,-20 0,-20 0</inkml:trace>
  <inkml:trace contextRef="#ctx0" brushRef="#br0" timeOffset="3">650 20,'-19'20,"19"0,-20-20,20 20,-20-20,20 0,-20 20,20-20,-19 20,-1-20,20 20,-20 0,1 0,19 0,0-20</inkml:trace>
  <inkml:trace contextRef="#ctx0" brushRef="#br0" timeOffset="4">1084 260,'0'-20,"0"-20,20 20,-20 0,20 0,-1-20,-19 40,20 0,0 0,-1 0,1 0,0 20,0 0,-20 20,0 0,0 0,0-20,0 20,-20-20,-20 0,1 20,0 0,-21-20,21 0,0 20,-1-20,1 20,19-20,20 0,-20 0,20-20,20 20,19-20,-19-20,20 0,-21 0,1 20,0-20,-1 20,21 0,-20 0,-1 0,1 40,-20-40,20 0,-20 0,19 0,-19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28:10.894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158 60,'0'0,"0"-20,0 20,0 0,0 0,0 0,0 0,0 0,0 0,0 0,0 0,0 0,0 0,0 0,0 0,0 0,0 0,0 0,0 0,0 0,-20 0,20 0,0 40,-20-40,20 20,0-20,0 41,-20-21,20 0,0 0,0 0,-19 20,19-20,0-20,0 20,0-20,0 0,0 0,0 0,0 0,0 0,0 0,0 0,0 0,0 0,0 0,0 0,0 0,0 0,0 0,0-20,0 20,0 0,0 0</inkml:trace>
  <inkml:trace contextRef="#ctx0" brushRef="#br0" timeOffset="1">158 0,'0'0,"0"0,0 0,0 0,0 0,0 0,0 20,0-20,0 40,0-20,20 0,-1 21,1-21,0 0,0 0,0 0,-20-20,19 20,-19-20,0 0,20 20,-20-20,0 0,0 0,20 20,-20-20,0 0,20 0,-20 0,0 0,0 0,0 0</inkml:trace>
  <inkml:trace contextRef="#ctx0" brushRef="#br0" timeOffset="2">316 40,'-20'0,"20"20,-39-20,19 0,0 0,0 40,1-20,-21 1,20-1,-19 0,-1-20,20 20,1-20,19 0,0 0,0 20,0-20,0 0,0 0,0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38:04.899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1115 49,'0'-20,"0"20,0 0,0-19,19 19,-19 0,0 0,0 0,0 0,-39 19,19 1,0 19,0 1,1-21,-1 21,0-1,-20 20,21 0,-41 0,21-1,19 2,-20-1,1 0,19-20,-20 1,1-1,-1 0,0 1,1-1,-1-20,20 1,-19 0,19-20,-20 19,1-19,-21 0,21 0,-1 0,20 0,1 0,-1-39,0 39,0-20,20 1,0-1,0 1,0-21,20 1,0 0,19-1,1 1,19 0,-19-20,19 19,1 0,-1 21,20-1,1 20,-1-19,20 19,-20 0,20 0,-40 19,21-19,-21 20,0-1,-19 21,-20-20,0 20,-20-21,0 21,0-1,-40 0,20 0,0 1,-19-21,-1 21,1-40,-21 0,1 39,19-39,-19 0,19-20,20 20,1-19,19 19,0 0,0-20,39 20,-39 0</inkml:trace>
  <inkml:trace contextRef="#ctx0" brushRef="#br0" timeOffset="1">422 344,'-80'0,"41"0,-21 0,21 0,-1-20,1 20,-1 0,20-20,-19 20,19-19,20 19,0-40,0 21,0-1,20 1,19-21,21 21,-1-21,0 21,1-1,39 20,20-20,39 20,20 0,0 20,1 0,-21-20,-19 0,-40 0,-40 0,-39 0,-20 0,0 0,0 0,0 0,-20 0,20 0</inkml:trace>
  <inkml:trace contextRef="#ctx0" brushRef="#br0" timeOffset="2">1293 639,'0'0,"0"0,0 0,20 0,-1 0,21 0,-20 0,19-19,1-1,0 20,-21-20,-19 20,0 0,0 0,0 0,-19 0,-1 20,0 19,-20 0,21-19,-21 19,40-19,0 0,0-1,40-19,19 0,-19 0,19-19,0-1,-19 0,0 1,-21 19,-19-20,0 20,0 0,0 20,0-1,0 1,0 0,0-1,40-19,0 20,-1-20,21-39,-21 19,1 0,-20-19,-20 19,0 20,0 0,0 0,0 0,0 0,0 40,0-40,0 19,19-19,21 0,0 0,19-19,0-1,-19 0,0 1,-40 19,0 0,0 0,-20 0,20 39,0-19,0-20,39 19,-19-19,20 0,19 0,1-39,-1 19,0 1,-19-20,-20 19,-20 20,0 0,-40 0,20 39,20-19,0-1,0 21,40-40,19 0,1 0,19 0,0-20,-19 0,-21 1,1-20,-40 19,0 20,0 0,-40 0,20 39,20-19,-19-1,19 21,19-21,1-19,20 0,19 0,1 0,19-39,-20 19,-19 1,-20-20,-20 19,0 20,-20 0,20 0,0 39,0-39,0 0,0 39,20-39,-1 20,1-20,20 0,-1 0,1 0,19 0,-19 0,0 0,19-20,20 1,-19-20,-1-1,0-19,-39-1,0-18,-20 19,40-20,-40 40,0 0,0 19,0 20,-40 40,0-1,1 20,-1 0,20 19,1-19,19 21,-20-2,20-19,-40 0,40 20,-20-40,1 0,-1 0,-20-19,-19 0,-1-20,1 19,-20-19,-20 0,0 0,-20 0,-20-39,-19 39,0-20,-1 20,21 0,19 20,0-20,40 20,0-20,39 0,0 0,21 19,19-19,0 0,0 20,19-20,1 0,40 0,39 0,59-20,20-19,20 19,20-19,20 19,-21-19,-19 20,-39 19,-21 0,-39 0,-39 0,-21 19,-19-19,-20 20,20-20,-20 0,0 0,0 0,0 0,0 0,-40-20,40 20,0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15:20.327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0 494,'0'0,"0"0,0 0,0 0,0 0,0 0,0 0,0 0,0 0,0 0,20 0,0-40,0 20,19 1,1-21,0 20,-20-19,19-1,-19-19,-20 39,20-19,-20 19,39-20,-39 40,0 0,0-19,0 19,0 0,0 0,0 0,0 0,0 0,0 19,-19 1,19 0,-20 0,20 19,-20 1,20-20,-20 19,20 1,0-1,-20 1,20-1,0-19,-19 19,19-19,-20 0,20 0,-20-1,20 1,-20 0,20-20,0 20,-20-20,20 0,0 0,0 0,0 0</inkml:trace>
  <inkml:trace contextRef="#ctx0" brushRef="#br0" timeOffset="1">615 375,'0'0,"0"0,0 0,0 0,20 0,-1 0,21-39,0 19,-21 0,41-19,-21 19,-19-20,20 1,-20-1,-20 1,20 19,-20 0,0 0,0 20,0-19,0 19,0 0,-20 19,20 1,-40 0,40 0,-20 19,20-19,-20 19,20 1,-19 0,19-1,0 1,0-1,0 1,0-1,-40 1,40-1,-20 1,0-21,1 21,19-20,0-20,0 19,0-19,0 0,0 0,0 0</inkml:trace>
  <inkml:trace contextRef="#ctx0" brushRef="#br0" timeOffset="2">1407 0,'-19'0,"19"0,-20 19,20-19,-20 40,0-20,0 19,20 1,-39 19,19 0,0 1,-20-1,21 0,-21-19,20 19,0-20,20-19,0 0,-20-20,20 0,0 20</inkml:trace>
  <inkml:trace contextRef="#ctx0" brushRef="#br0" timeOffset="3">1447 98,'0'79,"0"-19,0-1,0 0,0 1,0-21,0 1,0-1,0 1,0-1,0-19,0 0,0-20,0 19,0-19,0 0,0 0,0 0,0 0,0 20,-20-20,20 0</inkml:trace>
  <inkml:trace contextRef="#ctx0" brushRef="#br0" timeOffset="4">1170 415,'0'0,"0"0,0 0,0 0,0 0,0 0,39 0,-19 0,0 19,0-19,19 0,1 0,0 0,-1 0,-19 0,-20 0,20 0,-20 0,0 0,0 0,0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3:02:02.51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38,'0'0,"0"0,0 0,0 0,0 0,0 0,0 0,0 0,0 0,0 0,0 0,0 0,0 0,0 0,0 0,0 0,0 0,0 0,0 0,0 0,0 0,0 0,0 0,0 0,0 0,0 0,0 0,0 0,0 0,0 0,0 0,0 0,0 0,0 0,0 0,0 0,0 0,0 0,0 0,0 0,0 0,0 0,0 0,0 0,0 0,0 0,0 0,0 0,0 0,0 0,0 0,0 0,0 0,0 0,0 0,0 0,0 0,20 0,-20 0,19 19,1-19,0 19,0-19,0 38,0-38,-20 0,20 0,-1 0,1 20,0-20,0 0,20 19,-21-19,1 0,0 19,0-19,-20 0,0 0,20 0,-20 0,0 0,0 19,0-19,0 0,0 0,0 19,0-19,0 0,0 0,20 0,-20 0,19 0,-19 0,20 0</inkml:trace>
  <inkml:trace contextRef="#ctx0" brushRef="#br0" timeOffset="1">397 0,'0'0,"0"0,0 0,0 0,0 0,0 0,0 0,0 0,0 0,0 0,0 0,0 0,0 0,0 0,0 0,0 0,0 0,0 0,0 0,0 0,0 19,-20 0,-20 0,20 19,-19-19,-1 20,0-1,20-19,1 0,-1-19,20 39,0-39,-20 0,20 0,0 0,0 0,0 0,0 0,0 0,0 0,0 0,0 0,0 0,0 0,0 0,0 0,0 0,0-39,20 39,-20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3:02:02.515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754 79,'0'0,"-20"0,20 0,0 0,0 0,0 0,0 0,0 0,0-20,0 20,0 0,0 0,0 0,0 0,0 0,0 0,0 0,0 0,0 0,-20 0,20 0,0 0,0 0,0 0,0 0,0 0,0 0,0-20,0 20,0 0,0 0,0 0,0 0,0 0,0 0,0 0,0 0,0 20,20 0,0 0,20 0,-20-1,0 21,0-20,0 0,0 19,0-19,20 0,-21-20,1 0,0 20,-20-20,0 0,0 0,0 0,0 0,0 0,0 0,0 0,0 0,0 0,0 0,-20 0,0 0,20 0</inkml:trace>
  <inkml:trace contextRef="#ctx0" brushRef="#br0" timeOffset="1">1013 0,'0'0,"0"20,0-20,-20 0,20 19,-20-19,1 40,-1-20,0 0,-20 19,20 1,-20-1,20 1,-20 0,20-21,0 21,20-20,-19-20,19 0,0 0,19-20,21-20,-20 21,-20 19</inkml:trace>
  <inkml:trace contextRef="#ctx0" brushRef="#br0" timeOffset="2">177 772,'0'0,"0"0,0 0,0 0,0 0,0 0,0 0,0 0,0 0,0 0,19 0,-19 0,20 0,-20 19,20 1,-20 0,20 0,20 19,0-19,-20 20,20-20,-20-1,0-19,-20 20,19-20,-19 20,0-20,0 0,0 0,0 0,0 0,0 0,0 0,0 0,0 0</inkml:trace>
  <inkml:trace contextRef="#ctx0" brushRef="#br0" timeOffset="3">376 752,'0'20,"-40"-20,20 39,-20-19,0 20,-19-21,19 21,0 0,20-21,-20 21,20-20,20 0,0-20,-20 19,20-19,0 0,0 0,0 0,0 0,20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3:02:02.519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39 300,'-19'0,"19"0,0 0,0 0,0 0,0 0,0 0,0 0,0 0,0 0,0 0,0 0,0 0,0 0,0 0,0 0,0 0,0 0,0 0,0 0,0 0,0 0,-20 0,20 0,0 0,0 0,0 0,0 0,0 0,0 0,0 0,0 0,0 0,0 0,0 0,0 0,0 0,0 0,0 0,0 0,0 0,0 0,0 0,0 0,0 0,0 0,0 0,0 0,0 0,0 0,0 0,0 0,0 0,0 0,0 0,0 0,0 0,0 0,0 0,0 0,0 0,0 0,20 0,-1-21,-19 21,20-20,-20 20,19-21,-19 21,0 0,20-21,-20 21,19-41,-19 21,20-1,-20-20,19 21,-19-1,0 1,20 20,-20-21,0 21,0 0,0-20,0 20,0 0,0 0,0 0,0 0,0 0,0 0,0 0,0 0,0 0,0 0,0 0,0 0,0 0,0 20,0-20,0 0,0 0,0 0,0 0,0 0,0 0,-20 41,20-41,0 21,0-1,-19 1,19 20,-20 0,20 0,0-20,0 20,0-21,0 1,0-1,0 1,0 20,-19-21,19 1,0-1,0 1,0-21,0 21,0-21,0 20,0-20,0 41,0-41,0 0,0 21,0-21,0 0,0 0,0 0,0 0,0 0,0 0,0 0,0 0,0 0,0 0,0-21,0 21,0-41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3:02:02.52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79 100,'0'-20,"0"20,0 0,0 0,0 0,0 0,0 0,0 0,0-20,0 20,0 0,0 0,0 0,0-20,-20 20,20 0,0 0,0 0,0 0,0 0,0 0,0 0,20 20,-20-20,0 20,0 0,40 19,-40-19,20 20,-1-20,1 0,0 0,-20 0,20-20,-20 39,19-39,-19 20,0-20,20 0,-20 0,0 0,20 0,-20 0,0 0,0 0,0 0,0 0,0 0,20 0,-20 20,0-20</inkml:trace>
  <inkml:trace contextRef="#ctx0" brushRef="#br0" timeOffset="1">317 0,'0'0,"0"0,0 0,0 0,0 0,0 0,0 0,0 20,0-20,0 20,-20-20,0 20,0 0,-19 20,19-21,-20 21,21 0,-21 0,20 0,0-21,1 1,-1-20,20 20,-20-20,20 0,0 0,0 0,0 0,0 0,0 0,0 0,0 0,0 0,0 0,0 0,0 0,0 0,0 0,0 20,0-20,0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3:05:33.897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258 119,'0'0,"0"0,0-20,0 20,0 0,0 0,0 40,-20-1,0 1,0 39,0-19,1-1,-21 21,20-21,-20 1,21-1,-1-19,20-1,0-19,-20 0,20-20,0 0,0 0,0 0,0 0</inkml:trace>
  <inkml:trace contextRef="#ctx0" brushRef="#br0" timeOffset="1">337 119,'20'-20,"-20"0,0 20,0 0,0 0,0 20,0-20,0 20,0-20,0 0,0 20,0-20,0 0,-20 0,20-20,0 20,0-40,0 40,0 0,0 0,0 0,0 0,0 0,0 0,0 0,0 0,0 40,0 0,0 19,20 1,-20-1,0 1,0-1,20-19,-20-21,0 21,0-20,0 0,0 19,0-19,0-20,0 0,0 0,0 0,0 0,0 0</inkml:trace>
  <inkml:trace contextRef="#ctx0" brushRef="#br0" timeOffset="2">59 575,'-19'-20,"19"20,0-20,0 20,0-20,0 20,0 0,39-19,-19 19,40-40,-1 20,1 0,-1 1,1-1,-41 20,1-20</inkml:trace>
  <inkml:trace contextRef="#ctx0" brushRef="#br0" timeOffset="3">634 119,'0'0,"0"-20,0 20,0 0,0 0,0 0,0 0,0 20,0 0,0 19,0 21,-19 19,-1 20,0-19,-20-1,21 0,-1-39,20-20,-20-20,20 0,0 0,40-40,-40 40</inkml:trace>
  <inkml:trace contextRef="#ctx0" brushRef="#br0" timeOffset="4">753 40,'0'-20,"0"20,0 0,0 0,0 0,0-20,0 20,0 0,0 0,0 0,0 20,0 0,20 19,0 21,20-1,-20 1,-1-1,-19 21,0-41,0 21,0-21,0-19,0 0,0-20,0 0,0 0,0 0,0 0</inkml:trace>
  <inkml:trace contextRef="#ctx0" brushRef="#br0" timeOffset="5">1130 119,'0'59,"0"-19,0 20,0 19,-20-20,20 1,-19-21,19 1,0-20,0-20,0 20,0-20,0 0,0-20,0 20</inkml:trace>
  <inkml:trace contextRef="#ctx0" brushRef="#br0" timeOffset="6">1368 79,'20'0,"-20"0,0 20,-20-20,20 20,-20-20,20 20,-19-20,19 39,0-19,0 0,-20 0,20 0,0-20,0 20,0-20</inkml:trace>
  <inkml:trace contextRef="#ctx0" brushRef="#br0" timeOffset="7">1190 218,'0'-20,"0"20,0-20,0 20,0-19,0 19,0 0,0 0,0 0,0 0,0 0,0-20,39 20,-19 0,0 0,20-20,-20 20,19-20,-39 20,0 0,0-20,0 20,-20 0,1 0,-21 0,20 20,0-20,20 20,-20-20,20 0,0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3:05:33.905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119 245,'0'-39,"0"39,0 0,0 0,0 0,0 0,0 0,0 0,0 0,0 19,0-19,-39 20,39 19,-20 20,20-20,-20 0,20 0,-20 0,20 0,0 1,-20-21,20 20,0-19,20-20,0 0,20 0,-21-20,21-19,20 20,-21-21,-19-18,20-1,-20 20,-20-39,0 19,-20 20,-20 0,20 19,-19 0,19 20,0 0,0 0,20 20,-20 0,0 19,20 0,0-39</inkml:trace>
  <inkml:trace contextRef="#ctx0" brushRef="#br0" timeOffset="1">695 88,'-19'0,"19"0,0 0,0 0,-20 39,20 1,-40 18,20 1,20 0,-20-1,20 1,0 0,0-20,0 0,-20 0,20-39,0 20,0-20,-20-39,20 19,0-39,0 20,0 39</inkml:trace>
  <inkml:trace contextRef="#ctx0" brushRef="#br0" timeOffset="2">676 49,'59'-39,"-39"39,20 0,-20 0,-1 39,-19 0,0 20,0-20,-19 20,-1-20,0 0,0-19,-20-1,1-19,-1 0,20 0,20-19</inkml:trace>
  <inkml:trace contextRef="#ctx0" brushRef="#br0" timeOffset="3">1232 88,'0'0,"0"0,-20 0,20 0,0 0,0 0,0 0,0 0,0 20,-20-20,20 0,0 19,-20 21,20 18,-20 21,20-1,-20-19,1 19,-1-19,0-20,20 0,-20-20,20 1,0-20,0 20,0-20,20 0,20-40,-21 21,41-20,-20-20,0 20,19-20,-19 20,-20-20,0 20,-20 0,0 19,0 1,0 19,0-20,0 20,0 0,0 0,0 20,-20 19,20 0,-40 39,20-19,0 0,20 0,-20-1,20-19,0 1,0-1,-19 0,19-39</inkml:trace>
  <inkml:trace contextRef="#ctx0" brushRef="#br0" timeOffset="4">1788 147,'-20'98,"20"-39,-20 19,20 0,-20-19,20 0,-19-20,19-20,0 1,0-20,0 0,0 0</inkml:trace>
  <inkml:trace contextRef="#ctx0" brushRef="#br0" timeOffset="5">1629 30,'40'0,"-20"0,19 0,1 0,20 0,-20 0,19 0,-19 0,-20 39,-20-39,0 0</inkml:trace>
  <inkml:trace contextRef="#ctx0" brushRef="#br0" timeOffset="6">2404 108,'0'0,"0"0,-20 0,20 0,0 0,0 0,0 0,0 0,-20 19,20 21,-20 18,0 1,1 19,-1-19,-20 19,20-19,-20 0,21-20,-1-20,20 1,0-20,20 0,-1-20,21-38,0-1,-20-19,0-1,-1 1,-19 0,20 19,-20 20,20 0,-20 19,0 20,0 0,0 0,0 20,0 19,20 20,-20-1,0 21,-20-1,20-19,0-1,0-18,0-21,0 1,0-20,0 0,20-39,0-1,0 1,0 0,19-20,-19 1,0-1,0 0,-20 1,0 18,0 21,0 19,0 0,0 39,-20 0,0 0,0 40,1-21,19 21,-20-1,20-19,0-20,0 0,0 0,0-19,0-20,0 0,0 0,0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3:05:33.912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169 252,'0'0,"0"0,0 0,0 0,-20 0,20 0,0 0,0 0,-19 0,19 0,-19 0,19 0,0 0,-20 0,20 0,0 0,0 0,0 0,0 0,0 0,0 20,0-20,0 0,-20 0,20 19,-19-19,19 0,-19 0,-1 0,20 19,-20-19,20 0,0 0,0 0,0 0,0 0,0 0,20 0,0 0,18-38,-18 38,19-20,0-18,0 18,-19 1,-1 0,0-20,1 20,-20-1,20 1,-20-1,19 0,-19 20,0-19,0 19,0 0,0 0,0 0,0 0,0 0,0 19,-19 1,-1 0,20-1,-20 1,20 18,-19-18,19 18,-19 1,19 19,-20-19,20-1,-39 1,39-19,0-1,0 1,0-20,0 0,0 19,0-19,0 0,0 0,0 0,0-19,0 19,0-20,0 20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3:05:33.91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57 39,'0'-20,"0"20,0 0,0 0,0 0,0-19,0 19,0 0,0 0,0 39,0-20,0 19,0 0,38 1,-38-2,20 2,-20-20,19 1,-19-20,0 0,0 0,0 0,0 0,0 0,0 0</inkml:trace>
  <inkml:trace contextRef="#ctx0" brushRef="#br0" timeOffset="1">325 0,'-19'19,"19"1,-20-1,-17 38,-2-19,1 19,0-18,19 18,-20-18,20-1,0 0,-1 1,20-20,-18-19,18 18,0-18,0 0,0 0</inkml:trace>
  <inkml:trace contextRef="#ctx0" brushRef="#br0" timeOffset="2">803 115,'0'19,"-19"-19,19 0,-18 0,18 0,-19 0,19 19,-20-19,1 0,0 20,-1-20,20 18,0-18,0 0,0 0,0 0,0 0,0 0,20 0,-20-18,19-2,-19 1,0 19,0 0,0-38,0 38,0 0,0 0,-19 0,-1 0,-17 38,17-19,-18 19,-1-19,21 20,-1 0,-1-2,20 2,-19-20,19 19,0-19,0-19,0 20,19-20,1 19,-1-19,-1 0,2 0,37 0,-18-19,-39 19</inkml:trace>
  <inkml:trace contextRef="#ctx0" brushRef="#br0" timeOffset="3">1149 96,'-20'38,"-18"1,19-2,-38 41,18-21,0 19,-17-18,36-21,1 2,19-20,0-19,0 0,0 0</inkml:trace>
  <inkml:trace contextRef="#ctx0" brushRef="#br0" timeOffset="4">1167 96,'-18'19,"18"0,0 20,0-2,18 2,-18 18,19-18,-19 18,0-19,0 1,0-2,0-17,-19-1</inkml:trace>
  <inkml:trace contextRef="#ctx0" brushRef="#br0" timeOffset="5">1569 39,'-19'57,"-19"-19,19 19,19-18,-19 19,-1-21,20 2,-19 18,19-18,0-2,0-18,19 1,1-20,-1 0,0 0,1 0,17 0,2-39,-20 2,20-2,-2 1,-17-20,-20 1,0-1,0 21,0-2,-20 1,20 19,-19 19,1-19,-2 19,-18 0,-1 38,20-19,-19 19,38-38</inkml:trace>
  <inkml:trace contextRef="#ctx0" brushRef="#br0" timeOffset="6">2049 173,'0'0,"18"0,-18 0,0 0,0 0,0 0,0 0,0 0,0-20,19 20,-19-19,0 19,0 0,-19 19,1 19,-2 20,-18-1,18 1,1 18,0-37,0-2,0 2,19-20,0-19,0 0,0 0</inkml:trace>
  <inkml:trace contextRef="#ctx0" brushRef="#br0" timeOffset="7">2105 134,'0'0,"0"0,0 0,39 0,-1-38,-19 38,20 0,-20 0,-19 0,0 19,0 19,-19 19,19 1,-20-20,1 1,0-1,-19-19,19-19,19 0,-20 0,20-19,20 0,-1-20,0 20,19 19,-19-18,1 18,-1 37,0-17,-19 18,0 0,-19 1,0 17,-20-36,20 18,-19-18,19-20,-20 0,20 0,-19 0,19-39,0 20,-1 19,20 0,0 0</inkml:trace>
  <inkml:trace contextRef="#ctx0" brushRef="#br0" timeOffset="8">2584 153,'0'-19,"0"19,0 0,0 0,0 0,0 0,0 19,0 19,-38 1,19 19,19-1,-19 19,19-37,-20 17,20-17,-19 0,19-21,0-18,0 0,19 0,20-38,-20 19,38-20,-18 2,-1-2,0-18,0-1,-18 21,-1-21,0 19,-19 1,19 19,-19 19,0 0,0 0,0 0,-19 39,19-2,-19 21,19-1,-19-18,19 18,-20-18,20-2,0 2,-19-20,19-19</inkml:trace>
  <inkml:trace contextRef="#ctx0" brushRef="#br0" timeOffset="9">3159 58,'0'0,"0"38,-20 0,-18 38,19-18,-19 19,19-20,-1-19,1 19,0-38,-1 1,20-20,0 0</inkml:trace>
  <inkml:trace contextRef="#ctx0" brushRef="#br0" timeOffset="10">3159 77,'0'19,"19"0,-1-19,2 19,-1-19,19 0,-18 0,-1 0,-19 0</inkml:trace>
  <inkml:trace contextRef="#ctx0" brushRef="#br0" timeOffset="11">3025 345,'38'-20,"-19"20,0-19,0 19,20-18,-20 18,-19 0,18 0,-18 0</inkml:trace>
  <inkml:trace contextRef="#ctx0" brushRef="#br0" timeOffset="12">2891 516,'0'0,"0"20,38-20,-20 0,21 0,0 0,-1 0,19-20,1 20,-20-19,-19 19,19-18,-38 18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15:20.332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358 100,'0'-20,"0"20,0 0,0-20,0 20,0 0,0-20,-20 20,20 0,-39 0,19 40,-20 0,0-1,0 21,1 19,-1 1,0-21,20 21,0-20,20-1,0 1,0-21,0 1,0-20,0 0,20-20,0 0,0 0,20-20,-1-20,21 1,-20-1,20-20,-21 1,1 19,0-20,-20 21,0-1,-20 0,20-20,-20 21,0-1,-20 0,20 20,-20 1,20 19,-20-40,20 40,-20 0,0 20,-20 0,21 19,-21-19,40 20,0-40</inkml:trace>
  <inkml:trace contextRef="#ctx0" brushRef="#br0" timeOffset="1">1055 60,'-20'0,"20"20,-40 0,20 19,-20 21,1 0,19-21,0 1,20-20,-20-20,20 0,20 0,0-40,20 20,-1-19,-19 19,20 20,0 0,0 0,-20 20,-1 19,-19 1,0 0,-39 19,19 1,-20 0,0-21,0 1,1-20,-1-20,-20 0,20-40,20 20,0-19,20 19,-19 0,19 20,0-40</inkml:trace>
  <inkml:trace contextRef="#ctx0" brushRef="#br0" timeOffset="2">1055 40,'-20'0,"20"0,0 0,0 0,0 0,0 0,0 0,40 0,-20 0,0 0,19 20,1-20,20 0,-20 0,-20-20,-20 20,0 0,0 0</inkml:trace>
  <inkml:trace contextRef="#ctx0" brushRef="#br0" timeOffset="3">1572 100,'0'-20,"0"20,0 0,20 0,0-20,20 20,0-20,-20 20,-1 0,-19 20,-19 0,-1 39,-20-19,0 20,0-21,20 1,20-20,-20-20,20 0,0 0,20 0,0 0,20-20,0 20,-20 0,20 40,-21 0,-19-1,0-19,-39 20,-1 0,0 0,-20-21,1 1,-1-20,20 0,20 0,0-20,20 1,0 19,0-20</inkml:trace>
  <inkml:trace contextRef="#ctx0" brushRef="#br0" timeOffset="4">2328 0,'0'0,"-19"0,19 0,0 0,0 0,0 20,-20 0,20 20,-20 0,-20 19,20 1,0-21,-20 21,1-20,19 0,-20-21,20 1,20-20,-20 20,20-20,0 0,40-20,0 0,-1 1,1-1,0 20,0-20,0 20,-20 0,-1 0,-19 0,20 0,-20 40,0-40,0 0,0 0,0 0,20 0,-20-20,0 0,20 0,-20 0,20-20,0 1,-20-1,20 0,-20 20,20 20,-20-20,0 20,0 0,-20 20,20 0,-20 20,20 0,-20-1,20 21,-40-20,40 19,-20-19,0 0,20 0,-19-1,19-19,0 0,0-20,0 20,0-20,0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15:20.337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340 80,'0'-20,"0"20,0 0,0 0,-20 0,-19 39,-1 1,0 18,1 1,-21 20,21-20,19 0,0 19,20-39,-20 20,20-20,0 1,20-1,0-20,0-19,19 0,1 0,0 0,-1-19,21-20,-1-1,-19 1,-1-20,1 0,-20-19,-20-1,20 21,-20-21,0 40,0-20,0 39,-20 1,-20 19,1 0,19 39,-20 0,0 0</inkml:trace>
  <inkml:trace contextRef="#ctx0" brushRef="#br0" timeOffset="1">975 99,'0'-19,"0"19,0 0,-20 0,0 39,0 0,-20 20,21 0,-21 0,20 0,0-20,0 20,20-20,-19 0,19 0,0-19,19 19,1-19,-20-20,20 20,0-20,20 0,-21 0,21-20,0 0,-1-19,1 19,-20-19,0 0,0-20,-20 0,39-19,-39-1,20 20,-20 1,0 18,0 1,-20 20,0 19,1 0,-21 0,0 39,20-20,-19 1,19 19,20-39</inkml:trace>
  <inkml:trace contextRef="#ctx0" brushRef="#br0" timeOffset="2">1589 60,'0'0,"0"0,0 0,-20 0,-19 20,-1 19,20 20,-19 0,19-20,0 20,0 0,0 0,20-20,-20 0,20 0,0 0,0-19,0 0,0-20,0 39,20-39,20 0,0 0,-1-39,21 19,-21-19,21 0,-20-20,-1-20,1 1,-20-1,-20 1,19 19,-19 20,-19 0,-1 19,0 20,-20-20,1 20,-1 20,20 19,-19 0,19 1,20-40</inkml:trace>
  <inkml:trace contextRef="#ctx0" brushRef="#br0" timeOffset="3">1986 413,'0'0,"20"-19,-1 19,1-20,20 0,19-19,-19 0,0 0,-1-20,1 20,-20-1,-20 1,0 20,0 19,0 0,0 0,0 0,-20 39,0 0,0 0,0 0,20 20,-19 0,-1 0,0 0,0 0,0-20,1 20,-1-20,20-19,-20 19,20-39,0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15:20.34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335 121,'-20'0,"0"20,0 0,1-1,-1 1,20-20,0 20,-40-20,40 0,0 0,0-20,0-19,20-1,0 21,0-21,19 20,-19 0,20 20,-1 0,-19 0,0 0,-20 40,20 0,-20-1,0 20,-20 1,0-1,-19-19,-1 0,0-1,1 1,-1 0,0-21,1 21,-1-21,20 21,-19 0,19-20,20-20,-20 0,20 0,20 0,0 0,-1-20,1-20,0 20,20 20,-21 0,1 0,0 0,-20 0,20 0,-20 0,20 40,-20-20,20-20,-1 0,1 0,20 0,-20-40,19 20,1 0,0-19,-20 19,-20-19,0 39</inkml:trace>
  <inkml:trace contextRef="#ctx0" brushRef="#br0" timeOffset="1">970 161,'-60'79,"40"-20,0-19,1-20,19-20,0 0,39-20,1-20,0 1,19 19,-19 0,-21 20,1 0,0 20,-20 19,0 1,0 0,0 20,-20-1,0 0,-39-19,19-1,1-19,-21 0,21-20,19 0,0-20,0 0,0 0,20 1,-20 19,20-20,0 20</inkml:trace>
  <inkml:trace contextRef="#ctx0" brushRef="#br0" timeOffset="2">1049 42,'0'0,"0"0,0 0,0-20,0 20,0 0,0 0,0 0,0 0,0 0,0 0,20 0,-20-20,19 20,-19 0,0 0,20 0,0 0,0 0,0 20,0 0,19 0,-19 0,-20 0,0-20,40 0,-40 0,39-20,-19 0,0 20,-20-20,0 20,0 0,0 0,0 0,0 0,-20 0,20 0</inkml:trace>
  <inkml:trace contextRef="#ctx0" brushRef="#br0" timeOffset="3">989 22,'-39'20,"19"0,0 0,0 0,0-1,20-19,0 20,0-20,0 39,0-19</inkml:trace>
  <inkml:trace contextRef="#ctx0" brushRef="#br0" timeOffset="4">1941 62,'0'0,"0"0,0 0,-20 0,20 0,0 0,0 0,0 0,0 0,0 0,-19 0,19 0,-20 0,20 20,-20-20,0 39,0-39,0 40,1-21,-1 21,0 0,0-1,0 21,20-40,0 20,-20-21,20 1,0 20,-19-1,19-19,0 19,-20-19,20-20,0 20,0-20,20 0,-20 0,19 0,21 0,-20 0,0 0,0 0,-1 0,1-20,0 20,20-39,-20 39,-1-20,1 0,20 1,-20-21,-1 0,1 21,-20-21,20 20,0-20,-20 20,20-19,-20-1,0 20,0 0,0 1,0 19,0-20,0 20,0-20,-20 20,0 0,20 0,-20 0,20 0,-20 0,20-19,0 19,-19 0,19-20,0 20,-20 0,20 0,-20 20</inkml:trace>
  <inkml:trace contextRef="#ctx0" brushRef="#br0" timeOffset="5">2834 102,'0'19,"-20"-19,20 20,0-20,0 0,0 0,0 0,0 0,0 0,0 0,0-20,0 20,0-19,0-1,0 0,0 0,0 20,-20-20,0 20,0 0,-19 0,-1 20,0 0,1 0,-1 19,0 1,1-1,19 1,0-1,0 1,0 0,0 0,-19-1,39 1,0 0,-20-21,20 21,0-1,0-19,0 0,0 0,0 0,20-20,19 0,1 0,0 0,19-20,-19 0,0 0,-1-20,-39 1,20 0,-20-1,-20 20,0-19,1 19,-1 0,-20 20,20 0,-19 0,19 0,0 0,0 40,0-21,20 1,0-20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15:20.347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318 140,'40'-60,"-40"20,0 20,0 0,0 20,0 0,-20 0,0 40,0 0,-19 0,39-1,0 21,-20 0,20-21,-40 21,40 0,-20-1,0-19,20 0,-20-20,20-1,0-19,-19 20,19-20,-20 20,0-20,0 20,20-20,-20 20,20-20,0 20,-20-20,20 39,0-39,0 0,0 20,0-20,0 0</inkml:trace>
  <inkml:trace contextRef="#ctx0" brushRef="#br0" timeOffset="1">0 418,'0'0,"0"0,0 0,20 0,0-20,0-20,40 20,-21-20,1 1,0-1,-20 20,-1 0,-19 0,0 1,0 19,0 0,0 0,0 0</inkml:trace>
  <inkml:trace contextRef="#ctx0" brushRef="#br0" timeOffset="2">497 279,'0'0,"0"0,0 0,0-20,0 20,0 0,0 0,0 0,0 0,0-20,0 20,0-20,0 0,20 0,-20 0,0 1,20 19,-20-20,20 20,-1-20,21 20,0 0,-20 0,0 20,19 0,-39-1,0 1,0 0,0 0,0 20,0-20,-19 19,-1 1,0-20,-20 20,20-20,-20 19,1-19,19 0,0-20,20 20,0-20,0 20,0-20,0 20,0-20,0 0,0 0,0 0,20 0,-20 0,0 0,0 0,0 0,0 0,0 0,0 0,20 0,-20-20,39 0,-19 0,0 0,0 20,0-20,0 20,0-39,0 39,-1 0,-19 0,0 39,20 1,-20-20,20 0,-20 0,0-20,0 0,20 0,-20-20,20 0,-20 0,0 20,0-20,0 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15:20.35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179 40,'0'0,"0"0,0 0,0 0,0-20,0 20,0 0,0 0,0 0,0 0,0 0,0 0,0 0,0 0,0 0,0 20,-20 0,0-1,0 21,0 0,1-1,19 21,-20-20,20 19,-20-19,20-1,-20 0,20-19,-20 0,20 0,0-20,0 20,0-20,0 19,0-19,0 0,0 0,20 0,-20 0,20-39,20 39,-21-40,41 20,-20-19,19 0,-19-1,-1-19,1 19,-20 0,0-19,-20 19,0 0,0 21,0-1,0 20,20 0,-20-20,0 20,0 0,0 20,-20 0,20 19,0-19,-20 20,20-20,0 19,-20 1,20 0,-20-1,20 1,0 0,0-2,0 2,0-20,-20-20,20 20,0-20,0 0,0 0,0 0</inkml:trace>
  <inkml:trace contextRef="#ctx0" brushRef="#br0" timeOffset="1">794 0,'-20'60,"20"-41,0 21,0 20,-40-21,20 21,0-21,1 1,-1 0,20-1,-20-20,20 21,0-40,0 20,0-20</inkml:trace>
  <inkml:trace contextRef="#ctx0" brushRef="#br0" timeOffset="2">972 20,'0'59,"-40"-19,40 0,0 19,0-19,-19 19,19-19,-20-20,20 20,-20-2,20-18,-40 0,40-20,0 0,0 0</inkml:trace>
  <inkml:trace contextRef="#ctx0" brushRef="#br0" timeOffset="3">714 179,'0'19,"0"-19,0 0,0 0,0 20,0-20,20 20,20-20,-20 0,19 0,1 0,-20 0,19 0,-19 0,0 0,-20 0</inkml:trace>
  <inkml:trace contextRef="#ctx0" brushRef="#br0" timeOffset="4">1468 79,'0'-19,"-20"-1,20 20,-20 0,-19 0,19 20,0-1,0 1,-20 20,21 0,-1-1,0 21,20-21,-20 1,20 20,0-22,0 2,20-20,-20 0,20-20,0 0,-1 0,1-20,20-20,-20-18,19 18,-19-20,0 1,0 19,-20 20,0 1,0 19,0 0,0 0,0 0,0 19,0 1,0 20,-20 0,20-1,0 1,0 0,0-2,0-18,20 0,0-20,0 0,19 0,-19-40,20 2,-20-2,-1-20,-19 1,0-1,0 21,0-1,0 0,-19 40,-1 0,0 0,-20 20,20 0,-19 0,19 20,0-1,0 21,20-1,-20 1,20-2,-19 22,19-21,-20 1,20-1,-20-19,0 0,20-1,-20-19,20 0,0-20</inkml:trace>
  <inkml:trace contextRef="#ctx0" brushRef="#br0" timeOffset="5">1924 159,'-59'99,"19"-40,20 1,20-1,0 0,0-19,0 19,0-39,40 20,-20-20,19-20,21 0,-21-40,1 20,20-39,-21-1,1-18,-20-2,-20 1,0 19,0 21,0-1,-20 20,0 20,-19 0,-1 0,0 40,-19-20,19 19,20-19,20 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4-04-06T12:15:20.35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199 119,'0'0,"0"0,0 20,0 20,-20-1,0 21,0 0,0-1,-19 1,19-20,0-1,0 1,20-20,-20-20,20 0</inkml:trace>
  <inkml:trace contextRef="#ctx0" brushRef="#br0" timeOffset="1">417 59,'20'60,"-20"-20,0 0,-40-1,0 1,1 0,-21 0,20-21,1-19,-1 20,40-20</inkml:trace>
  <inkml:trace contextRef="#ctx0" brushRef="#br0" timeOffset="2">417 119,'0'0,"0"0,0 0,0 0,0 0,0 0,0 0,0 0,-20 0,20 0,0 0,0 0,0 0,0 0,0 0,0 0,-20-20,20 20,-20 0,0 0,1 0,-1 20,0-20,0 20,20-20,0 0,-20 20,20-20,0 20,0-20,-20 20,20-20,0 0,0 0,0 0,20 0,-20 0</inkml:trace>
  <inkml:trace contextRef="#ctx0" brushRef="#br0" timeOffset="3">873 40,'0'0,"0"-20,0 20,0 0,0 0,0 20,-20-1,0 21,0 0,-19 20,19-1,-20 1,20 19,-19-39,19 20,0-40,20-1,0-19,0 0,0-19,0-21,40 0,-20-20,-1 21,21-21,-20 0,0 1,19 19,-19 0,0 1,0 39,-20 0,20 0,-20 0,0 19,0 21,0 0,-20 20,20-1,-20 1,20-1,-20-19,20 0,0 0,0-40,0 0,40 0,-20-20,0-20,19-20,-19 21,0-21,0 0,-20 1,20 39,-20-20,0 40,0 0,0 0,0 0,0 0,0 20,0 0,-20 20,20-1,-20 21,0 0,0-21,20 21,-20 0,20-40,0 19,0-39</inkml:trace>
  <inkml:trace contextRef="#ctx0" brushRef="#br0" timeOffset="4">1388 0,'0'40,"-19"-1,-1 21,-20 0,1 19,-1 1,0-21,1 21,19-41,0 21,20-40,0-20,0 0,40-40,-1 0,1-39,0-1,-1-19,1 39,-20 1,-20-1,0 20,39 21,-39-1,20 20,-20 0,20 0,0 0,-20 0,20 0,-20 20,39-1,-39 21,0-20,0 40,0-21,-20 21,1-20,-1 19,20 1,0-20,-20-20,20 19,0-39,0 0</inkml:trace>
  <inkml:trace contextRef="#ctx0" brushRef="#br0" timeOffset="5">1270 238,'0'0,"0"0,39 0,-19 0,20 0,19 0,-39 40,-20-40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963B96-27B3-4774-ABDD-6D5A73BAA805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05AC9E-3451-4415-A084-28BE318C9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91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548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87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3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29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63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15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27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4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6F351-FAC0-403B-97DE-4EDB244FF0A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6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54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2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66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800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68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32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5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8B95F-CD94-4F64-B852-5F66B5D43635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6C01-97FF-48E3-A687-5400229C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FD254-7440-4B15-B949-532188E65D6B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B673-D7CA-4E0B-B305-CB217F432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8A58-F7A1-4F7E-896C-D4F7A6BFADAC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20F0-0CFC-42C1-8DA3-24EC36FE2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C4CAC-AE8F-4091-91DA-7B50E2964140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FB4B-5FD3-40BB-8874-80F076A16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FCA1-6813-49EB-BC45-E11AAE039CD8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8668-3972-4A9F-A7AB-FE46831E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01B5-9AF0-4DCD-BD9F-08AAD3D4FDBE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8024-DCA9-4C2D-A734-3E0A6E83C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5FF96-8096-4149-AEDF-847D7CA92C5B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0735-7DEA-43F4-BF53-E385B03E5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589A-2C54-4EDA-8E8B-7835497BE63C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EB39-ED32-4BFA-90E3-C7784769D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67C1-BE53-432E-B607-B4CB02A97BBC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0F5E-53D3-4EAC-80AC-43FC2BCE4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15B4-9D96-4101-A3E0-CA23D109A07A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66AC-0F80-43C0-A231-D3029899B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A680-4AFF-4F4C-BF46-FFDFF504BA08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2CD1-ABD1-496D-B192-BBA9364C1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4CC91B1-A7FB-4F43-9C56-693526812E06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31FAD40-1A3E-4484-8C8B-1B64D15C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5" r:id="rId2"/>
    <p:sldLayoutId id="2147484654" r:id="rId3"/>
    <p:sldLayoutId id="2147484653" r:id="rId4"/>
    <p:sldLayoutId id="2147484652" r:id="rId5"/>
    <p:sldLayoutId id="2147484651" r:id="rId6"/>
    <p:sldLayoutId id="2147484650" r:id="rId7"/>
    <p:sldLayoutId id="2147484649" r:id="rId8"/>
    <p:sldLayoutId id="2147484648" r:id="rId9"/>
    <p:sldLayoutId id="2147484647" r:id="rId10"/>
    <p:sldLayoutId id="21474846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customXml" Target="../ink/ink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5.jpeg"/><Relationship Id="rId7" Type="http://schemas.openxmlformats.org/officeDocument/2006/relationships/customXml" Target="../ink/ink31.xml"/><Relationship Id="rId12" Type="http://schemas.openxmlformats.org/officeDocument/2006/relationships/image" Target="../media/image5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11" Type="http://schemas.openxmlformats.org/officeDocument/2006/relationships/customXml" Target="../ink/ink33.xml"/><Relationship Id="rId5" Type="http://schemas.openxmlformats.org/officeDocument/2006/relationships/customXml" Target="../ink/ink30.xml"/><Relationship Id="rId10" Type="http://schemas.openxmlformats.org/officeDocument/2006/relationships/image" Target="../media/image49.emf"/><Relationship Id="rId4" Type="http://schemas.openxmlformats.org/officeDocument/2006/relationships/image" Target="../media/image46.jpeg"/><Relationship Id="rId9" Type="http://schemas.openxmlformats.org/officeDocument/2006/relationships/customXml" Target="../ink/ink3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51.jpeg"/><Relationship Id="rId7" Type="http://schemas.openxmlformats.org/officeDocument/2006/relationships/customXml" Target="../ink/ink35.xml"/><Relationship Id="rId12" Type="http://schemas.openxmlformats.org/officeDocument/2006/relationships/image" Target="../media/image5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11" Type="http://schemas.openxmlformats.org/officeDocument/2006/relationships/customXml" Target="../ink/ink37.xml"/><Relationship Id="rId5" Type="http://schemas.openxmlformats.org/officeDocument/2006/relationships/customXml" Target="../ink/ink34.xml"/><Relationship Id="rId10" Type="http://schemas.openxmlformats.org/officeDocument/2006/relationships/image" Target="../media/image55.emf"/><Relationship Id="rId4" Type="http://schemas.openxmlformats.org/officeDocument/2006/relationships/image" Target="../media/image52.jpeg"/><Relationship Id="rId9" Type="http://schemas.openxmlformats.org/officeDocument/2006/relationships/customXml" Target="../ink/ink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customXml" Target="../ink/ink4.xml"/><Relationship Id="rId18" Type="http://schemas.openxmlformats.org/officeDocument/2006/relationships/image" Target="../media/image19.emf"/><Relationship Id="rId26" Type="http://schemas.openxmlformats.org/officeDocument/2006/relationships/image" Target="../media/image23.emf"/><Relationship Id="rId3" Type="http://schemas.openxmlformats.org/officeDocument/2006/relationships/notesSlide" Target="../notesSlides/notesSlide5.xml"/><Relationship Id="rId21" Type="http://schemas.openxmlformats.org/officeDocument/2006/relationships/customXml" Target="../ink/ink8.xml"/><Relationship Id="rId7" Type="http://schemas.openxmlformats.org/officeDocument/2006/relationships/customXml" Target="../ink/ink1.xml"/><Relationship Id="rId12" Type="http://schemas.openxmlformats.org/officeDocument/2006/relationships/image" Target="../media/image16.emf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emf"/><Relationship Id="rId20" Type="http://schemas.openxmlformats.org/officeDocument/2006/relationships/image" Target="../media/image20.emf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11" Type="http://schemas.openxmlformats.org/officeDocument/2006/relationships/customXml" Target="../ink/ink3.xml"/><Relationship Id="rId24" Type="http://schemas.openxmlformats.org/officeDocument/2006/relationships/image" Target="../media/image22.emf"/><Relationship Id="rId5" Type="http://schemas.openxmlformats.org/officeDocument/2006/relationships/image" Target="../media/image13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10" Type="http://schemas.openxmlformats.org/officeDocument/2006/relationships/image" Target="../media/image15.emf"/><Relationship Id="rId19" Type="http://schemas.openxmlformats.org/officeDocument/2006/relationships/customXml" Target="../ink/ink7.xml"/><Relationship Id="rId4" Type="http://schemas.openxmlformats.org/officeDocument/2006/relationships/image" Target="../media/image1.png"/><Relationship Id="rId9" Type="http://schemas.openxmlformats.org/officeDocument/2006/relationships/customXml" Target="../ink/ink2.xml"/><Relationship Id="rId14" Type="http://schemas.openxmlformats.org/officeDocument/2006/relationships/image" Target="../media/image17.emf"/><Relationship Id="rId22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.xml"/><Relationship Id="rId18" Type="http://schemas.openxmlformats.org/officeDocument/2006/relationships/image" Target="../media/image31.emf"/><Relationship Id="rId26" Type="http://schemas.openxmlformats.org/officeDocument/2006/relationships/image" Target="../media/image35.emf"/><Relationship Id="rId39" Type="http://schemas.openxmlformats.org/officeDocument/2006/relationships/customXml" Target="../ink/ink28.xml"/><Relationship Id="rId21" Type="http://schemas.openxmlformats.org/officeDocument/2006/relationships/customXml" Target="../ink/ink19.xml"/><Relationship Id="rId34" Type="http://schemas.openxmlformats.org/officeDocument/2006/relationships/image" Target="../media/image39.emf"/><Relationship Id="rId7" Type="http://schemas.openxmlformats.org/officeDocument/2006/relationships/customXml" Target="../ink/ink12.xml"/><Relationship Id="rId12" Type="http://schemas.openxmlformats.org/officeDocument/2006/relationships/image" Target="../media/image28.emf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customXml" Target="../ink/ink25.xml"/><Relationship Id="rId38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emf"/><Relationship Id="rId20" Type="http://schemas.openxmlformats.org/officeDocument/2006/relationships/image" Target="../media/image32.emf"/><Relationship Id="rId29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customXml" Target="../ink/ink14.xml"/><Relationship Id="rId24" Type="http://schemas.openxmlformats.org/officeDocument/2006/relationships/image" Target="../media/image34.emf"/><Relationship Id="rId32" Type="http://schemas.openxmlformats.org/officeDocument/2006/relationships/image" Target="../media/image38.emf"/><Relationship Id="rId37" Type="http://schemas.openxmlformats.org/officeDocument/2006/relationships/customXml" Target="../ink/ink27.xml"/><Relationship Id="rId40" Type="http://schemas.openxmlformats.org/officeDocument/2006/relationships/image" Target="../media/image42.emf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36.emf"/><Relationship Id="rId36" Type="http://schemas.openxmlformats.org/officeDocument/2006/relationships/image" Target="../media/image40.emf"/><Relationship Id="rId10" Type="http://schemas.openxmlformats.org/officeDocument/2006/relationships/image" Target="../media/image27.emf"/><Relationship Id="rId19" Type="http://schemas.openxmlformats.org/officeDocument/2006/relationships/customXml" Target="../ink/ink18.xml"/><Relationship Id="rId31" Type="http://schemas.openxmlformats.org/officeDocument/2006/relationships/customXml" Target="../ink/ink24.xml"/><Relationship Id="rId4" Type="http://schemas.microsoft.com/office/2007/relationships/hdphoto" Target="../media/hdphoto2.wdp"/><Relationship Id="rId9" Type="http://schemas.openxmlformats.org/officeDocument/2006/relationships/customXml" Target="../ink/ink13.xml"/><Relationship Id="rId14" Type="http://schemas.openxmlformats.org/officeDocument/2006/relationships/image" Target="../media/image29.emf"/><Relationship Id="rId22" Type="http://schemas.openxmlformats.org/officeDocument/2006/relationships/image" Target="../media/image33.emf"/><Relationship Id="rId27" Type="http://schemas.openxmlformats.org/officeDocument/2006/relationships/customXml" Target="../ink/ink22.xml"/><Relationship Id="rId30" Type="http://schemas.openxmlformats.org/officeDocument/2006/relationships/image" Target="../media/image37.emf"/><Relationship Id="rId35" Type="http://schemas.openxmlformats.org/officeDocument/2006/relationships/customXml" Target="../ink/ink26.xml"/><Relationship Id="rId8" Type="http://schemas.openxmlformats.org/officeDocument/2006/relationships/image" Target="../media/image26.emf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0825" y="2420888"/>
            <a:ext cx="8642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ОРГАНИЗАЦИЯ ПРОВЕДЕНИЯ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ЕДИНОГО ГОСУДАРСТВЕННОГО ЭКЗАМЕНА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50825" y="3398788"/>
            <a:ext cx="864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правила заполнения бланков ответов</a:t>
            </a:r>
            <a:endParaRPr lang="ru-RU" sz="2400" dirty="0">
              <a:solidFill>
                <a:srgbClr val="C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50825" y="5478040"/>
            <a:ext cx="8642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dirty="0" err="1">
                <a:solidFill>
                  <a:srgbClr val="005E9E"/>
                </a:solidFill>
                <a:latin typeface="Cambria" pitchFamily="18" charset="0"/>
              </a:rPr>
              <a:t>Потявин</a:t>
            </a:r>
            <a:r>
              <a:rPr lang="ru-RU" sz="1200" b="1" dirty="0">
                <a:solidFill>
                  <a:srgbClr val="005E9E"/>
                </a:solidFill>
                <a:latin typeface="Cambria" pitchFamily="18" charset="0"/>
              </a:rPr>
              <a:t> Антон Владимирович</a:t>
            </a:r>
            <a:br>
              <a:rPr lang="ru-RU" sz="1200" b="1" dirty="0">
                <a:solidFill>
                  <a:srgbClr val="005E9E"/>
                </a:solidFill>
                <a:latin typeface="Cambria" pitchFamily="18" charset="0"/>
              </a:rPr>
            </a:br>
            <a:r>
              <a:rPr lang="ru-RU" sz="900" dirty="0">
                <a:solidFill>
                  <a:srgbClr val="005E9E"/>
                </a:solidFill>
                <a:latin typeface="Cambria" pitchFamily="18" charset="0"/>
              </a:rPr>
              <a:t>(заместитель директора </a:t>
            </a:r>
            <a:r>
              <a:rPr lang="ru-RU" sz="900" dirty="0" smtClean="0">
                <a:solidFill>
                  <a:srgbClr val="005E9E"/>
                </a:solidFill>
                <a:latin typeface="Cambria" pitchFamily="18" charset="0"/>
              </a:rPr>
              <a:t>по ОКО ГБОУ </a:t>
            </a:r>
            <a:r>
              <a:rPr lang="ru-RU" sz="900" dirty="0">
                <a:solidFill>
                  <a:srgbClr val="005E9E"/>
                </a:solidFill>
                <a:latin typeface="Cambria" pitchFamily="18" charset="0"/>
              </a:rPr>
              <a:t>ДПО ЦПКС </a:t>
            </a:r>
            <a:r>
              <a:rPr lang="ru-RU" sz="900" dirty="0" smtClean="0">
                <a:solidFill>
                  <a:srgbClr val="005E9E"/>
                </a:solidFill>
                <a:latin typeface="Cambria" pitchFamily="18" charset="0"/>
              </a:rPr>
              <a:t>СПб «</a:t>
            </a:r>
            <a:r>
              <a:rPr lang="ru-RU" sz="900" dirty="0" err="1" smtClean="0">
                <a:solidFill>
                  <a:srgbClr val="005E9E"/>
                </a:solidFill>
                <a:latin typeface="Cambria" pitchFamily="18" charset="0"/>
              </a:rPr>
              <a:t>РЦОКОиИТ</a:t>
            </a:r>
            <a:r>
              <a:rPr lang="ru-RU" sz="900" dirty="0">
                <a:solidFill>
                  <a:srgbClr val="005E9E"/>
                </a:solidFill>
                <a:latin typeface="Cambria" pitchFamily="18" charset="0"/>
              </a:rPr>
              <a:t>»)</a:t>
            </a:r>
            <a:endParaRPr lang="ru-RU" sz="1200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50825" y="5949528"/>
            <a:ext cx="864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dirty="0">
                <a:solidFill>
                  <a:srgbClr val="005E9E"/>
                </a:solidFill>
                <a:latin typeface="Cambria" pitchFamily="18" charset="0"/>
              </a:rPr>
              <a:t>Яковлева Мария Владимировна</a:t>
            </a:r>
            <a:br>
              <a:rPr lang="ru-RU" sz="1200" b="1" dirty="0">
                <a:solidFill>
                  <a:srgbClr val="005E9E"/>
                </a:solidFill>
                <a:latin typeface="Cambria" pitchFamily="18" charset="0"/>
              </a:rPr>
            </a:br>
            <a:r>
              <a:rPr lang="ru-RU" sz="900" dirty="0">
                <a:solidFill>
                  <a:srgbClr val="005E9E"/>
                </a:solidFill>
                <a:latin typeface="Cambria" pitchFamily="18" charset="0"/>
              </a:rPr>
              <a:t>(заведующий сектором ГБОУ ДПО ЦПКС </a:t>
            </a:r>
            <a:r>
              <a:rPr lang="ru-RU" sz="900" dirty="0" smtClean="0">
                <a:solidFill>
                  <a:srgbClr val="005E9E"/>
                </a:solidFill>
                <a:latin typeface="Cambria" pitchFamily="18" charset="0"/>
              </a:rPr>
              <a:t>СПб «</a:t>
            </a:r>
            <a:r>
              <a:rPr lang="ru-RU" sz="900" dirty="0" err="1" smtClean="0">
                <a:solidFill>
                  <a:srgbClr val="005E9E"/>
                </a:solidFill>
                <a:latin typeface="Cambria" pitchFamily="18" charset="0"/>
              </a:rPr>
              <a:t>РЦОКОиИТ</a:t>
            </a:r>
            <a:r>
              <a:rPr lang="ru-RU" sz="900" dirty="0">
                <a:solidFill>
                  <a:srgbClr val="005E9E"/>
                </a:solidFill>
                <a:latin typeface="Cambria" pitchFamily="18" charset="0"/>
              </a:rPr>
              <a:t>»)</a:t>
            </a:r>
            <a:endParaRPr lang="ru-RU" sz="1200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7" name="Рисунок 5" descr="http://www.rustest.ru/img/ege/narezka/ege-2008-blank-r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r="2120"/>
          <a:stretch/>
        </p:blipFill>
        <p:spPr bwMode="auto">
          <a:xfrm>
            <a:off x="611560" y="3235796"/>
            <a:ext cx="7920880" cy="2857500"/>
          </a:xfrm>
          <a:prstGeom prst="rect">
            <a:avLst/>
          </a:prstGeom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Выгнутая вправо стрелка 17"/>
          <p:cNvSpPr/>
          <p:nvPr/>
        </p:nvSpPr>
        <p:spPr>
          <a:xfrm>
            <a:off x="5178674" y="2375867"/>
            <a:ext cx="708348" cy="1839063"/>
          </a:xfrm>
          <a:prstGeom prst="curvedLeftArrow">
            <a:avLst>
              <a:gd name="adj1" fmla="val 25000"/>
              <a:gd name="adj2" fmla="val 4156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1756677"/>
            <a:ext cx="4968552" cy="1024251"/>
          </a:xfrm>
          <a:prstGeom prst="rect">
            <a:avLst/>
          </a:prstGeom>
          <a:solidFill>
            <a:schemeClr val="bg1"/>
          </a:solidFill>
          <a:ln>
            <a:solidFill>
              <a:srgbClr val="496DA7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ИНФОРМАЦИЯ ПО ПРАВИЛАМ</a:t>
            </a:r>
            <a:b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КОНТРОЛЯ КАЧЕСТВА</a:t>
            </a:r>
            <a:b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ИНДИВИДУАЛЬНОГО КОМПЛЕКТА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Заполнение бланка регистрации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68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Заполнение бланка регистрации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58341" y="2403881"/>
            <a:ext cx="7458075" cy="2580307"/>
            <a:chOff x="500063" y="1928813"/>
            <a:chExt cx="7458075" cy="2580307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grpSpPr>
        <p:pic>
          <p:nvPicPr>
            <p:cNvPr id="23" name="Picture 5" descr="C:\Documents and Settings\lovygina.ui\My Documents\My Pictures\низ.bmp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48"/>
            <a:stretch/>
          </p:blipFill>
          <p:spPr bwMode="auto">
            <a:xfrm>
              <a:off x="500063" y="1928813"/>
              <a:ext cx="7458075" cy="2580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651500" y="2492375"/>
                <a:ext cx="1471613" cy="371475"/>
              </p14:xfrm>
            </p:contentPart>
          </mc:Choice>
          <mc:Fallback xmlns="">
            <p:pic>
              <p:nvPicPr>
                <p:cNvPr id="5122" name="Ink 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33861" y="2474720"/>
                  <a:ext cx="1506891" cy="40678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" name="Выгнутая вправо стрелка 24"/>
          <p:cNvSpPr/>
          <p:nvPr/>
        </p:nvSpPr>
        <p:spPr>
          <a:xfrm>
            <a:off x="7554938" y="1716946"/>
            <a:ext cx="708348" cy="1551031"/>
          </a:xfrm>
          <a:prstGeom prst="curvedLeftArrow">
            <a:avLst>
              <a:gd name="adj1" fmla="val 25000"/>
              <a:gd name="adj2" fmla="val 4156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71800" y="1484784"/>
            <a:ext cx="4968552" cy="678454"/>
          </a:xfrm>
          <a:prstGeom prst="rect">
            <a:avLst/>
          </a:prstGeom>
          <a:solidFill>
            <a:schemeClr val="bg1"/>
          </a:solidFill>
          <a:ln>
            <a:solidFill>
              <a:srgbClr val="496DA7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ПОДПИСЬ УЧАСТНИКА ЭКЗАМЕНА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Выгнутая вправо стрелка 29"/>
          <p:cNvSpPr/>
          <p:nvPr/>
        </p:nvSpPr>
        <p:spPr>
          <a:xfrm rot="10800000">
            <a:off x="5076056" y="4090263"/>
            <a:ext cx="520991" cy="1428856"/>
          </a:xfrm>
          <a:prstGeom prst="curvedLeftArrow">
            <a:avLst>
              <a:gd name="adj1" fmla="val 25000"/>
              <a:gd name="adj2" fmla="val 4156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право стрелка 32"/>
          <p:cNvSpPr/>
          <p:nvPr/>
        </p:nvSpPr>
        <p:spPr>
          <a:xfrm rot="10800000" flipH="1">
            <a:off x="8025451" y="4090263"/>
            <a:ext cx="581930" cy="1428856"/>
          </a:xfrm>
          <a:prstGeom prst="curvedLeftArrow">
            <a:avLst>
              <a:gd name="adj1" fmla="val 25000"/>
              <a:gd name="adj2" fmla="val 4156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68144" y="5212193"/>
            <a:ext cx="2448272" cy="1152128"/>
          </a:xfrm>
          <a:prstGeom prst="rect">
            <a:avLst/>
          </a:prstGeom>
          <a:solidFill>
            <a:schemeClr val="bg1"/>
          </a:solidFill>
          <a:ln>
            <a:solidFill>
              <a:srgbClr val="496DA7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ПОДПИСЬ ОРГАНИЗАТОРА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(если установлены соответствующие отметки)</a:t>
            </a:r>
            <a:endParaRPr lang="ru-RU" sz="1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Выгнутая вправо стрелка 33"/>
          <p:cNvSpPr/>
          <p:nvPr/>
        </p:nvSpPr>
        <p:spPr>
          <a:xfrm rot="10800000">
            <a:off x="2704978" y="4090263"/>
            <a:ext cx="520991" cy="1428856"/>
          </a:xfrm>
          <a:prstGeom prst="curvedLeftArrow">
            <a:avLst>
              <a:gd name="adj1" fmla="val 25000"/>
              <a:gd name="adj2" fmla="val 4156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58342" y="5212193"/>
            <a:ext cx="4738704" cy="1152128"/>
          </a:xfrm>
          <a:prstGeom prst="rect">
            <a:avLst/>
          </a:prstGeom>
          <a:solidFill>
            <a:schemeClr val="bg1"/>
          </a:solidFill>
          <a:ln>
            <a:solidFill>
              <a:srgbClr val="496DA7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ОТМЕТКИ О ДОСРОЧНОМ ЗАВЕРШЕНИИ ЭКЗАМЕНА И УДАЛЕНИИ С ЭКЗАМЕНА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Штриховая стрелка вправо 34"/>
          <p:cNvSpPr/>
          <p:nvPr/>
        </p:nvSpPr>
        <p:spPr>
          <a:xfrm rot="10800000">
            <a:off x="5366078" y="5607598"/>
            <a:ext cx="752901" cy="756722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124744" y="1052736"/>
            <a:ext cx="11161240" cy="5418667"/>
            <a:chOff x="-2124744" y="1052736"/>
            <a:chExt cx="11161240" cy="5418667"/>
          </a:xfrm>
        </p:grpSpPr>
        <p:sp>
          <p:nvSpPr>
            <p:cNvPr id="18" name="Арка 17"/>
            <p:cNvSpPr/>
            <p:nvPr/>
          </p:nvSpPr>
          <p:spPr>
            <a:xfrm rot="5400000">
              <a:off x="-3114004" y="2104931"/>
              <a:ext cx="5287617" cy="3309097"/>
            </a:xfrm>
            <a:prstGeom prst="blockArc">
              <a:avLst>
                <a:gd name="adj1" fmla="val 10800000"/>
                <a:gd name="adj2" fmla="val 23959"/>
                <a:gd name="adj3" fmla="val 77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aphicFrame>
          <p:nvGraphicFramePr>
            <p:cNvPr id="20" name="Схема 19"/>
            <p:cNvGraphicFramePr/>
            <p:nvPr>
              <p:extLst>
                <p:ext uri="{D42A27DB-BD31-4B8C-83A1-F6EECF244321}">
                  <p14:modId xmlns:p14="http://schemas.microsoft.com/office/powerpoint/2010/main" val="506122551"/>
                </p:ext>
              </p:extLst>
            </p:nvPr>
          </p:nvGraphicFramePr>
          <p:xfrm>
            <a:off x="64044" y="1052736"/>
            <a:ext cx="8972452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1" name="Овал 20"/>
            <p:cNvSpPr/>
            <p:nvPr/>
          </p:nvSpPr>
          <p:spPr>
            <a:xfrm>
              <a:off x="150979" y="1366434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68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166824"/>
                  </a:solidFill>
                  <a:latin typeface="Cambria" panose="02040503050406030204" pitchFamily="18" charset="0"/>
                </a:rPr>
                <a:t>1</a:t>
              </a:r>
              <a:endParaRPr lang="ru-RU" sz="2800" b="1" dirty="0">
                <a:solidFill>
                  <a:srgbClr val="166824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27508" y="2621017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68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166824"/>
                  </a:solidFill>
                  <a:latin typeface="Cambria" panose="02040503050406030204" pitchFamily="18" charset="0"/>
                </a:rPr>
                <a:t>2</a:t>
              </a:r>
              <a:endParaRPr lang="ru-RU" sz="2800" b="1" dirty="0">
                <a:solidFill>
                  <a:srgbClr val="166824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27508" y="3874686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96D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3</a:t>
              </a:r>
              <a:endParaRPr lang="ru-RU" sz="28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150979" y="5128355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06060"/>
                  </a:solidFill>
                  <a:latin typeface="Cambria" panose="02040503050406030204" pitchFamily="18" charset="0"/>
                </a:rPr>
                <a:t>4</a:t>
              </a:r>
              <a:endParaRPr lang="ru-RU" sz="2800" b="1" dirty="0">
                <a:solidFill>
                  <a:srgbClr val="60606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Внешний вид бланка ответов №1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t="3073" r="1489" b="3088"/>
          <a:stretch/>
        </p:blipFill>
        <p:spPr bwMode="auto">
          <a:xfrm>
            <a:off x="2790600" y="1426996"/>
            <a:ext cx="3562800" cy="5029835"/>
          </a:xfrm>
          <a:prstGeom prst="rect">
            <a:avLst/>
          </a:prstGeom>
          <a:ln>
            <a:noFill/>
          </a:ln>
          <a:effectLst>
            <a:outerShdw blurRad="127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1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бланк ответов №1: область ответов на задания части «А»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6" name="Рисунок 8" descr="http://www.rustest.ru/img/ege/narezka/ege-2008-blank-1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" r="2087"/>
          <a:stretch/>
        </p:blipFill>
        <p:spPr bwMode="auto">
          <a:xfrm>
            <a:off x="755576" y="1700808"/>
            <a:ext cx="7848872" cy="2928938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 descr="http://www.rustest.ru/img/ege/narezka/ege-2008-blank-1-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r="2686"/>
          <a:stretch/>
        </p:blipFill>
        <p:spPr bwMode="auto">
          <a:xfrm>
            <a:off x="899591" y="4915496"/>
            <a:ext cx="7488833" cy="1208237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338983"/>
              <a:ext cx="157162" cy="100013"/>
            </p14:xfrm>
          </p:contentPart>
        </mc:Choice>
        <mc:Fallback>
          <p:pic>
            <p:nvPicPr>
              <p:cNvPr id="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4291" y="2321355"/>
                <a:ext cx="192407" cy="135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7813" y="2626321"/>
              <a:ext cx="365125" cy="392112"/>
            </p14:xfrm>
          </p:contentPart>
        </mc:Choice>
        <mc:Fallback>
          <p:pic>
            <p:nvPicPr>
              <p:cNvPr id="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0169" y="2608694"/>
                <a:ext cx="400413" cy="427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4075" y="5074246"/>
              <a:ext cx="65088" cy="214312"/>
            </p14:xfrm>
          </p:contentPart>
        </mc:Choice>
        <mc:Fallback>
          <p:pic>
            <p:nvPicPr>
              <p:cNvPr id="1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06454" y="5056597"/>
                <a:ext cx="100329" cy="249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1775" y="5074246"/>
              <a:ext cx="114300" cy="136525"/>
            </p14:xfrm>
          </p:contentPart>
        </mc:Choice>
        <mc:Fallback>
          <p:pic>
            <p:nvPicPr>
              <p:cNvPr id="1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54163" y="5056595"/>
                <a:ext cx="149525" cy="1718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77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бланк ответов №1: область ответов на задания части «В»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2" name="Рисунок 10" descr="http://www.rustest.ru/img/ege/narezka/ege-2008-blank-1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r="2629"/>
          <a:stretch/>
        </p:blipFill>
        <p:spPr bwMode="auto">
          <a:xfrm>
            <a:off x="683568" y="1412776"/>
            <a:ext cx="7776864" cy="3371850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1" descr="http://www.rustest.ru/img/ege/narezka/ege-2008-blank-1-5.jpg"/>
          <p:cNvPicPr>
            <a:picLocks noChangeAspect="1" noChangeArrowheads="1"/>
          </p:cNvPicPr>
          <p:nvPr/>
        </p:nvPicPr>
        <p:blipFill rotWithShape="1">
          <a:blip r:embed="rId4">
            <a:lum bright="-1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2708" b="12096"/>
          <a:stretch/>
        </p:blipFill>
        <p:spPr bwMode="auto">
          <a:xfrm>
            <a:off x="683568" y="4939491"/>
            <a:ext cx="7776864" cy="1513845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2509" y="1573726"/>
              <a:ext cx="500062" cy="285750"/>
            </p14:xfrm>
          </p:contentPart>
        </mc:Choice>
        <mc:Fallback>
          <p:pic>
            <p:nvPicPr>
              <p:cNvPr id="1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4868" y="1556092"/>
                <a:ext cx="535344" cy="321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1796" y="1573726"/>
              <a:ext cx="915988" cy="285750"/>
            </p14:xfrm>
          </p:contentPart>
        </mc:Choice>
        <mc:Fallback>
          <p:pic>
            <p:nvPicPr>
              <p:cNvPr id="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94153" y="1556092"/>
                <a:ext cx="951274" cy="321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0873" y="5239528"/>
              <a:ext cx="117871" cy="172980"/>
            </p14:xfrm>
          </p:contentPart>
        </mc:Choice>
        <mc:Fallback>
          <p:pic>
            <p:nvPicPr>
              <p:cNvPr id="1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3264" y="5221906"/>
                <a:ext cx="153089" cy="208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5598" y="5239528"/>
              <a:ext cx="1192496" cy="220436"/>
            </p14:xfrm>
          </p:contentPart>
        </mc:Choice>
        <mc:Fallback>
          <p:pic>
            <p:nvPicPr>
              <p:cNvPr id="1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7961" y="5221908"/>
                <a:ext cx="1227771" cy="2556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63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124744" y="1052736"/>
            <a:ext cx="11161240" cy="5418667"/>
            <a:chOff x="-2124744" y="1052736"/>
            <a:chExt cx="11161240" cy="5418667"/>
          </a:xfrm>
        </p:grpSpPr>
        <p:sp>
          <p:nvSpPr>
            <p:cNvPr id="18" name="Арка 17"/>
            <p:cNvSpPr/>
            <p:nvPr/>
          </p:nvSpPr>
          <p:spPr>
            <a:xfrm rot="5400000">
              <a:off x="-3114004" y="2104931"/>
              <a:ext cx="5287617" cy="3309097"/>
            </a:xfrm>
            <a:prstGeom prst="blockArc">
              <a:avLst>
                <a:gd name="adj1" fmla="val 10800000"/>
                <a:gd name="adj2" fmla="val 23959"/>
                <a:gd name="adj3" fmla="val 77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aphicFrame>
          <p:nvGraphicFramePr>
            <p:cNvPr id="20" name="Схема 19"/>
            <p:cNvGraphicFramePr/>
            <p:nvPr>
              <p:extLst>
                <p:ext uri="{D42A27DB-BD31-4B8C-83A1-F6EECF244321}">
                  <p14:modId xmlns:p14="http://schemas.microsoft.com/office/powerpoint/2010/main" val="2006203688"/>
                </p:ext>
              </p:extLst>
            </p:nvPr>
          </p:nvGraphicFramePr>
          <p:xfrm>
            <a:off x="64044" y="1052736"/>
            <a:ext cx="8972452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1" name="Овал 20"/>
            <p:cNvSpPr/>
            <p:nvPr/>
          </p:nvSpPr>
          <p:spPr>
            <a:xfrm>
              <a:off x="150979" y="1366434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68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166824"/>
                  </a:solidFill>
                  <a:latin typeface="Cambria" panose="02040503050406030204" pitchFamily="18" charset="0"/>
                </a:rPr>
                <a:t>1</a:t>
              </a:r>
              <a:endParaRPr lang="ru-RU" sz="2800" b="1" dirty="0">
                <a:solidFill>
                  <a:srgbClr val="166824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27508" y="2621017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68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166824"/>
                  </a:solidFill>
                  <a:latin typeface="Cambria" panose="02040503050406030204" pitchFamily="18" charset="0"/>
                </a:rPr>
                <a:t>2</a:t>
              </a:r>
              <a:endParaRPr lang="ru-RU" sz="2800" b="1" dirty="0">
                <a:solidFill>
                  <a:srgbClr val="166824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27508" y="3874686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68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166824"/>
                  </a:solidFill>
                  <a:latin typeface="Cambria" panose="02040503050406030204" pitchFamily="18" charset="0"/>
                </a:rPr>
                <a:t>3</a:t>
              </a:r>
              <a:endParaRPr lang="ru-RU" sz="2800" b="1" dirty="0">
                <a:solidFill>
                  <a:srgbClr val="166824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150979" y="5128355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96D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4</a:t>
              </a:r>
              <a:endParaRPr lang="ru-RU" sz="28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Внешний вид бланка ответов №2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6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t="3159" r="1460" b="2992"/>
          <a:stretch/>
        </p:blipFill>
        <p:spPr bwMode="auto">
          <a:xfrm>
            <a:off x="1115616" y="1426996"/>
            <a:ext cx="3562801" cy="5029835"/>
          </a:xfrm>
          <a:prstGeom prst="rect">
            <a:avLst/>
          </a:prstGeom>
          <a:ln>
            <a:noFill/>
          </a:ln>
          <a:effectLst>
            <a:outerShdw blurRad="127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4048" y="2780928"/>
            <a:ext cx="3168352" cy="23042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БЛАНК ОТВЕТОВ №2</a:t>
            </a:r>
            <a:b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И ДОПОЛНИТЕЛЬНЫЙ БЛАНК ОТВЕТОВ №2 МОЖНО ЗАПОЛНЯТЬ</a:t>
            </a:r>
            <a:b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 ОБЕИХ СТОРОН!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Выдача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дополнительного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бланка №2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134076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Удостовериться, что Бланк ответов №2 заполнен полностью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134076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184477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Выдать Дополнительный бланк ответов (ДБО) №2 участнику ЕГЭ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184477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6039" y="234878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Перенести номер ДБО №2 в основной бланк ответов №2 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2838" y="234878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4660" y="285279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Заполнить ведомость выдачи ДБО №2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ППЭ-12-03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459" y="285279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3" name="Picture 10" descr="Бланки ЕГЭ 2009 проект10_в приказ_штрихкоды_2-1"/>
          <p:cNvPicPr>
            <a:picLocks noChangeAspect="1" noChangeArrowheads="1"/>
          </p:cNvPicPr>
          <p:nvPr/>
        </p:nvPicPr>
        <p:blipFill rotWithShape="1">
          <a:blip r:embed="rId3"/>
          <a:srcRect t="2975" b="76471"/>
          <a:stretch/>
        </p:blipFill>
        <p:spPr bwMode="auto">
          <a:xfrm>
            <a:off x="4067944" y="4082268"/>
            <a:ext cx="4895164" cy="1434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2" descr="Бланки ЕГЭ 2009 проект10_в приказ_штрихкоды_2-1_доп"/>
          <p:cNvPicPr>
            <a:picLocks noChangeAspect="1" noChangeArrowheads="1"/>
          </p:cNvPicPr>
          <p:nvPr/>
        </p:nvPicPr>
        <p:blipFill rotWithShape="1">
          <a:blip r:embed="rId4"/>
          <a:srcRect t="2741" b="72192"/>
          <a:stretch/>
        </p:blipFill>
        <p:spPr bwMode="auto">
          <a:xfrm>
            <a:off x="168485" y="3429000"/>
            <a:ext cx="5051588" cy="1840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Овал 18"/>
          <p:cNvSpPr/>
          <p:nvPr/>
        </p:nvSpPr>
        <p:spPr>
          <a:xfrm>
            <a:off x="3203848" y="3787830"/>
            <a:ext cx="1584176" cy="302276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249592" y="4653136"/>
            <a:ext cx="2058712" cy="321385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1584576">
            <a:off x="4150272" y="4294514"/>
            <a:ext cx="1677790" cy="212361"/>
          </a:xfrm>
          <a:prstGeom prst="stripedRightArrow">
            <a:avLst>
              <a:gd name="adj1" fmla="val 13986"/>
              <a:gd name="adj2" fmla="val 153653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носка 1 23"/>
          <p:cNvSpPr/>
          <p:nvPr/>
        </p:nvSpPr>
        <p:spPr>
          <a:xfrm>
            <a:off x="1724613" y="4633808"/>
            <a:ext cx="1207997" cy="504056"/>
          </a:xfrm>
          <a:prstGeom prst="borderCallout1">
            <a:avLst>
              <a:gd name="adj1" fmla="val 18751"/>
              <a:gd name="adj2" fmla="val 105576"/>
              <a:gd name="adj3" fmla="val -82076"/>
              <a:gd name="adj4" fmla="val 166935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№ листа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0844" y="5610168"/>
            <a:ext cx="8802263" cy="86409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 НАРУШЕНИЕ ИНСТРУКЦИИ ПО ВЫДАЧЕ ДОПОЛНИТЕЛЬНОГО БЛАНКА ОТВЕТОВ №2 ОРГАНИЗАТОР НЕСЕТ ОТВСЕТВЕННОСТЬ В СООТВЕТСТВИИ С ЗАКОНОДАТЕЛЬСТВОМ РОССИЙСКОЙ ФЕДЕРАЦИИ!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Контактная информация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1673794"/>
            <a:ext cx="8784976" cy="655046"/>
            <a:chOff x="179512" y="2073619"/>
            <a:chExt cx="8784976" cy="655046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79512" y="2420888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9512" y="2073619"/>
              <a:ext cx="410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ПОТЯВИН АНТОН ВЛАДИМИРОВИЧ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9725" y="2073619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(812) 576-34-40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9512" y="2420888"/>
              <a:ext cx="4862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заместитель директора по оценке качества образования</a:t>
              </a:r>
              <a:endParaRPr lang="ru-RU" sz="1400" i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9512" y="2867220"/>
            <a:ext cx="8784976" cy="655046"/>
            <a:chOff x="179512" y="3149906"/>
            <a:chExt cx="8784976" cy="655046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79512" y="3149906"/>
              <a:ext cx="4234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ЯКОВЛЕВА МАРИЯ ВЛАДИМИРОВНА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19725" y="3149906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(812) 576-34-23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9512" y="3497175"/>
              <a:ext cx="507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заведующий сектором отдела оценки качества образования</a:t>
              </a:r>
              <a:endParaRPr lang="ru-RU" sz="1400" i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79512" y="4081885"/>
            <a:ext cx="8784976" cy="655046"/>
            <a:chOff x="179512" y="3149906"/>
            <a:chExt cx="8784976" cy="655046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79512" y="3149906"/>
              <a:ext cx="3454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ПАНТЕЛЕЕВ ЮРИЙ ЮРЬЕВИЧ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19725" y="3149906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(812) 576-34-40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9512" y="3497175"/>
              <a:ext cx="4897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старший методист отдела оценки качества образования</a:t>
              </a:r>
              <a:endParaRPr lang="ru-RU" sz="1400" i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79512" y="5294234"/>
            <a:ext cx="8784976" cy="655046"/>
            <a:chOff x="179512" y="3149906"/>
            <a:chExt cx="8784976" cy="65504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79512" y="3149906"/>
              <a:ext cx="3546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ФЕДОТОВ МАКСИМ АДРЕЕВИЧ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19725" y="3149906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(812) 576-34-40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9512" y="3497175"/>
              <a:ext cx="4383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программист отдела оценки качества образования</a:t>
              </a:r>
              <a:endParaRPr lang="ru-RU" sz="1400" i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56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124744" y="1052736"/>
            <a:ext cx="11161240" cy="5418667"/>
            <a:chOff x="-2124744" y="1052736"/>
            <a:chExt cx="11161240" cy="5418667"/>
          </a:xfrm>
        </p:grpSpPr>
        <p:sp>
          <p:nvSpPr>
            <p:cNvPr id="18" name="Арка 17"/>
            <p:cNvSpPr/>
            <p:nvPr/>
          </p:nvSpPr>
          <p:spPr>
            <a:xfrm rot="5400000">
              <a:off x="-3114004" y="2104931"/>
              <a:ext cx="5287617" cy="3309097"/>
            </a:xfrm>
            <a:prstGeom prst="blockArc">
              <a:avLst>
                <a:gd name="adj1" fmla="val 10800000"/>
                <a:gd name="adj2" fmla="val 23959"/>
                <a:gd name="adj3" fmla="val 77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aphicFrame>
          <p:nvGraphicFramePr>
            <p:cNvPr id="20" name="Схема 19"/>
            <p:cNvGraphicFramePr/>
            <p:nvPr>
              <p:extLst>
                <p:ext uri="{D42A27DB-BD31-4B8C-83A1-F6EECF244321}">
                  <p14:modId xmlns:p14="http://schemas.microsoft.com/office/powerpoint/2010/main" val="3955672230"/>
                </p:ext>
              </p:extLst>
            </p:nvPr>
          </p:nvGraphicFramePr>
          <p:xfrm>
            <a:off x="64044" y="1052736"/>
            <a:ext cx="8972452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1" name="Овал 20"/>
            <p:cNvSpPr/>
            <p:nvPr/>
          </p:nvSpPr>
          <p:spPr>
            <a:xfrm>
              <a:off x="150979" y="1366434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96D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1</a:t>
              </a:r>
              <a:endParaRPr lang="ru-RU" sz="28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27508" y="2621017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06060"/>
                  </a:solidFill>
                  <a:latin typeface="Cambria" panose="02040503050406030204" pitchFamily="18" charset="0"/>
                </a:rPr>
                <a:t>2</a:t>
              </a:r>
              <a:endParaRPr lang="ru-RU" sz="2800" b="1" dirty="0">
                <a:solidFill>
                  <a:srgbClr val="606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27508" y="3874686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06060"/>
                  </a:solidFill>
                  <a:latin typeface="Cambria" panose="02040503050406030204" pitchFamily="18" charset="0"/>
                </a:rPr>
                <a:t>3</a:t>
              </a:r>
              <a:endParaRPr lang="ru-RU" sz="2800" b="1" dirty="0">
                <a:solidFill>
                  <a:srgbClr val="606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150979" y="5128355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06060"/>
                  </a:solidFill>
                  <a:latin typeface="Cambria" panose="02040503050406030204" pitchFamily="18" charset="0"/>
                </a:rPr>
                <a:t>4</a:t>
              </a:r>
              <a:endParaRPr lang="ru-RU" sz="2800" b="1" dirty="0">
                <a:solidFill>
                  <a:srgbClr val="60606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 descr="E:\Презентации\2008\13-14 марта\Konv_C4_rus_yas_probn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63" y="1628775"/>
            <a:ext cx="8264525" cy="4679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1683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mbria" pitchFamily="18" charset="0"/>
              </a:rPr>
              <a:t>http://www.ege.spb.ru			      (812) 576-34-40			                 ege@spb.edu.ru</a:t>
            </a:r>
            <a:endParaRPr lang="ru-RU" sz="12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Внешний вид индивидуального комплекта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0"/>
            <a:ext cx="2655887" cy="3857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Группа 2"/>
          <p:cNvGrpSpPr/>
          <p:nvPr/>
        </p:nvGrpSpPr>
        <p:grpSpPr>
          <a:xfrm>
            <a:off x="4572000" y="1857375"/>
            <a:ext cx="4294188" cy="3071813"/>
            <a:chOff x="4572000" y="1857375"/>
            <a:chExt cx="4294188" cy="3071813"/>
          </a:xfrm>
        </p:grpSpPr>
        <p:pic>
          <p:nvPicPr>
            <p:cNvPr id="28675" name="Picture 3" descr="E:\Презентации\2008\13-14 марта\RUS_01_200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1857375"/>
              <a:ext cx="4294188" cy="30718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373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714234" y="2071688"/>
              <a:ext cx="150813" cy="714375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28678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2133600"/>
            <a:ext cx="2571750" cy="3738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9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2708275"/>
            <a:ext cx="2571750" cy="3738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3734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mbria" pitchFamily="18" charset="0"/>
              </a:rPr>
              <a:t>http://www.ege.spb.ru			      (812) 576-34-40			                 ege@spb.edu.ru</a:t>
            </a:r>
            <a:endParaRPr lang="ru-RU" sz="12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Содержимое индивидуального комплекта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3" name="Picture 4" descr="E:\мониторинг\Бланки ЕГЭ\2008\Проект\Картинки\На утверждение\05-03-08\Бланки ЕГЭ 2008 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324" y="1382712"/>
            <a:ext cx="31432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4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912" y="1484312"/>
            <a:ext cx="5027613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5" name="Picture 4" descr="E:\Презентации\2008\13-14 марта\Konv_C4_rus_yas_probn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0288" y="4156075"/>
            <a:ext cx="4143375" cy="2344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0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8925" y="3282950"/>
            <a:ext cx="200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3" name="Text Box 2"/>
          <p:cNvSpPr txBox="1">
            <a:spLocks noChangeArrowheads="1"/>
          </p:cNvSpPr>
          <p:nvPr/>
        </p:nvSpPr>
        <p:spPr bwMode="auto">
          <a:xfrm>
            <a:off x="5216525" y="6144914"/>
            <a:ext cx="10715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600" b="1" dirty="0">
                <a:latin typeface="Calibri" pitchFamily="34" charset="0"/>
              </a:rPr>
              <a:t>БР № 3111111111114</a:t>
            </a:r>
          </a:p>
        </p:txBody>
      </p:sp>
      <p:sp>
        <p:nvSpPr>
          <p:cNvPr id="2114" name="Text Box 2"/>
          <p:cNvSpPr txBox="1">
            <a:spLocks noChangeArrowheads="1"/>
          </p:cNvSpPr>
          <p:nvPr/>
        </p:nvSpPr>
        <p:spPr bwMode="auto">
          <a:xfrm>
            <a:off x="3236913" y="6137942"/>
            <a:ext cx="977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600" b="1">
                <a:latin typeface="Calibri" pitchFamily="34" charset="0"/>
              </a:rPr>
              <a:t>КИМ № 55515111</a:t>
            </a:r>
          </a:p>
        </p:txBody>
      </p:sp>
      <p:graphicFrame>
        <p:nvGraphicFramePr>
          <p:cNvPr id="2101" name="Object 53"/>
          <p:cNvGraphicFramePr>
            <a:graphicFrameLocks noChangeAspect="1"/>
          </p:cNvGraphicFramePr>
          <p:nvPr/>
        </p:nvGraphicFramePr>
        <p:xfrm>
          <a:off x="2857500" y="6167438"/>
          <a:ext cx="52387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PHOTO-PAINT" r:id="rId7" imgW="1252412" imgH="929484" progId="">
                  <p:embed/>
                </p:oleObj>
              </mc:Choice>
              <mc:Fallback>
                <p:oleObj name="PHOTO-PAINT" r:id="rId7" imgW="1252412" imgH="929484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6167438"/>
                        <a:ext cx="523875" cy="14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2" name="Object 54"/>
          <p:cNvGraphicFramePr>
            <a:graphicFrameLocks noChangeAspect="1"/>
          </p:cNvGraphicFramePr>
          <p:nvPr/>
        </p:nvGraphicFramePr>
        <p:xfrm>
          <a:off x="4643438" y="6167438"/>
          <a:ext cx="70167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PHOTO-PAINT" r:id="rId9" imgW="1252412" imgH="929484" progId="">
                  <p:embed/>
                </p:oleObj>
              </mc:Choice>
              <mc:Fallback>
                <p:oleObj name="PHOTO-PAINT" r:id="rId9" imgW="1252412" imgH="929484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6167438"/>
                        <a:ext cx="701675" cy="14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mbria" pitchFamily="18" charset="0"/>
              </a:rPr>
              <a:t>http://www.ege.spb.ru			      (812) 576-34-40			                 ege@spb.edu.ru</a:t>
            </a:r>
            <a:endParaRPr lang="ru-RU" sz="12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Контроль качества индивидуального комплекта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" name="Выноска 1 1"/>
          <p:cNvSpPr/>
          <p:nvPr/>
        </p:nvSpPr>
        <p:spPr>
          <a:xfrm>
            <a:off x="2555776" y="2132856"/>
            <a:ext cx="1296145" cy="504056"/>
          </a:xfrm>
          <a:prstGeom prst="borderCallout1">
            <a:avLst>
              <a:gd name="adj1" fmla="val 18751"/>
              <a:gd name="adj2" fmla="val 105576"/>
              <a:gd name="adj3" fmla="val -82076"/>
              <a:gd name="adj4" fmla="val 166935"/>
            </a:avLst>
          </a:prstGeom>
          <a:solidFill>
            <a:schemeClr val="bg1"/>
          </a:solidFill>
          <a:ln w="12700">
            <a:solidFill>
              <a:srgbClr val="496DA7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2 / 12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499992" y="1383784"/>
            <a:ext cx="576065" cy="302276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176241" y="3180067"/>
            <a:ext cx="576065" cy="847114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332389" y="6084694"/>
            <a:ext cx="807563" cy="302276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650239" y="1484312"/>
            <a:ext cx="1026217" cy="43252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332228" y="6078548"/>
            <a:ext cx="807563" cy="302276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триховая стрелка вправо 4"/>
          <p:cNvSpPr/>
          <p:nvPr/>
        </p:nvSpPr>
        <p:spPr>
          <a:xfrm rot="6856053">
            <a:off x="4568609" y="3897386"/>
            <a:ext cx="4721139" cy="212361"/>
          </a:xfrm>
          <a:prstGeom prst="stripedRightArrow">
            <a:avLst>
              <a:gd name="adj1" fmla="val 13986"/>
              <a:gd name="adj2" fmla="val 153653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триховая стрелка вправо 26"/>
          <p:cNvSpPr/>
          <p:nvPr/>
        </p:nvSpPr>
        <p:spPr>
          <a:xfrm rot="7233368">
            <a:off x="3248330" y="4925249"/>
            <a:ext cx="2719725" cy="212361"/>
          </a:xfrm>
          <a:prstGeom prst="stripedRightArrow">
            <a:avLst>
              <a:gd name="adj1" fmla="val 13986"/>
              <a:gd name="adj2" fmla="val 153653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124744" y="1052736"/>
            <a:ext cx="11161240" cy="5418667"/>
            <a:chOff x="-2124744" y="1052736"/>
            <a:chExt cx="11161240" cy="5418667"/>
          </a:xfrm>
        </p:grpSpPr>
        <p:sp>
          <p:nvSpPr>
            <p:cNvPr id="18" name="Арка 17"/>
            <p:cNvSpPr/>
            <p:nvPr/>
          </p:nvSpPr>
          <p:spPr>
            <a:xfrm rot="5400000">
              <a:off x="-3114004" y="2104931"/>
              <a:ext cx="5287617" cy="3309097"/>
            </a:xfrm>
            <a:prstGeom prst="blockArc">
              <a:avLst>
                <a:gd name="adj1" fmla="val 10800000"/>
                <a:gd name="adj2" fmla="val 23959"/>
                <a:gd name="adj3" fmla="val 77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aphicFrame>
          <p:nvGraphicFramePr>
            <p:cNvPr id="20" name="Схема 19"/>
            <p:cNvGraphicFramePr/>
            <p:nvPr>
              <p:extLst>
                <p:ext uri="{D42A27DB-BD31-4B8C-83A1-F6EECF244321}">
                  <p14:modId xmlns:p14="http://schemas.microsoft.com/office/powerpoint/2010/main" val="3754082186"/>
                </p:ext>
              </p:extLst>
            </p:nvPr>
          </p:nvGraphicFramePr>
          <p:xfrm>
            <a:off x="64044" y="1052736"/>
            <a:ext cx="8972452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1" name="Овал 20"/>
            <p:cNvSpPr/>
            <p:nvPr/>
          </p:nvSpPr>
          <p:spPr>
            <a:xfrm>
              <a:off x="150979" y="1366434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68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166824"/>
                  </a:solidFill>
                  <a:latin typeface="Cambria" panose="02040503050406030204" pitchFamily="18" charset="0"/>
                </a:rPr>
                <a:t>1</a:t>
              </a:r>
              <a:endParaRPr lang="ru-RU" sz="2800" b="1" dirty="0">
                <a:solidFill>
                  <a:srgbClr val="166824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27508" y="2621017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96D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2</a:t>
              </a:r>
              <a:endParaRPr lang="ru-RU" sz="28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27508" y="3874686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06060"/>
                  </a:solidFill>
                  <a:latin typeface="Cambria" panose="02040503050406030204" pitchFamily="18" charset="0"/>
                </a:rPr>
                <a:t>3</a:t>
              </a:r>
              <a:endParaRPr lang="ru-RU" sz="2800" b="1" dirty="0">
                <a:solidFill>
                  <a:srgbClr val="606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150979" y="5128355"/>
              <a:ext cx="1040400" cy="104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06060"/>
                  </a:solidFill>
                  <a:latin typeface="Cambria" panose="02040503050406030204" pitchFamily="18" charset="0"/>
                </a:rPr>
                <a:t>4</a:t>
              </a:r>
              <a:endParaRPr lang="ru-RU" sz="2800" b="1" dirty="0">
                <a:solidFill>
                  <a:srgbClr val="60606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5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Внешний вид бланка регистрации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0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2688" r="2042" b="3131"/>
          <a:stretch/>
        </p:blipFill>
        <p:spPr bwMode="auto">
          <a:xfrm>
            <a:off x="2807804" y="1398148"/>
            <a:ext cx="3528392" cy="5029835"/>
          </a:xfrm>
          <a:prstGeom prst="rect">
            <a:avLst/>
          </a:prstGeom>
          <a:ln>
            <a:noFill/>
          </a:ln>
          <a:effectLst>
            <a:outerShdw blurRad="127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0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Заполнение бланка регистрации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4" name="Рисунок 3" descr="http://www.rustest.ru/img/ege/narezka/ege-2008-blank-r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3" t="4856" r="2086"/>
          <a:stretch/>
        </p:blipFill>
        <p:spPr bwMode="auto">
          <a:xfrm>
            <a:off x="395536" y="3068960"/>
            <a:ext cx="8352928" cy="3096344"/>
          </a:xfrm>
          <a:prstGeom prst="rect">
            <a:avLst/>
          </a:prstGeom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9371" y="4403967"/>
              <a:ext cx="336550" cy="306387"/>
            </p14:xfrm>
          </p:contentPart>
        </mc:Choice>
        <mc:Fallback>
          <p:pic>
            <p:nvPicPr>
              <p:cNvPr id="25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11734" y="4386325"/>
                <a:ext cx="371825" cy="341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2946" y="4418254"/>
              <a:ext cx="1193800" cy="306388"/>
            </p14:xfrm>
          </p:contentPart>
        </mc:Choice>
        <mc:Fallback>
          <p:pic>
            <p:nvPicPr>
              <p:cNvPr id="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75305" y="4400612"/>
                <a:ext cx="1229081" cy="341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6783" y="4418254"/>
              <a:ext cx="528638" cy="249238"/>
            </p14:xfrm>
          </p:contentPart>
        </mc:Choice>
        <mc:Fallback>
          <p:pic>
            <p:nvPicPr>
              <p:cNvPr id="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69138" y="4400606"/>
                <a:ext cx="563929" cy="284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9733" y="4430954"/>
              <a:ext cx="885825" cy="293688"/>
            </p14:xfrm>
          </p:contentPart>
        </mc:Choice>
        <mc:Fallback>
          <p:pic>
            <p:nvPicPr>
              <p:cNvPr id="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12096" y="4413318"/>
                <a:ext cx="921100" cy="328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9871" y="4430954"/>
              <a:ext cx="836612" cy="279400"/>
            </p14:xfrm>
          </p:contentPart>
        </mc:Choice>
        <mc:Fallback>
          <p:pic>
            <p:nvPicPr>
              <p:cNvPr id="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12232" y="4413311"/>
                <a:ext cx="871891" cy="314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7946" y="4430954"/>
              <a:ext cx="1020762" cy="250825"/>
            </p14:xfrm>
          </p:contentPart>
        </mc:Choice>
        <mc:Fallback>
          <p:pic>
            <p:nvPicPr>
              <p:cNvPr id="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20303" y="4413321"/>
                <a:ext cx="1056048" cy="286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6521" y="5067542"/>
              <a:ext cx="293687" cy="279400"/>
            </p14:xfrm>
          </p:contentPart>
        </mc:Choice>
        <mc:Fallback>
          <p:pic>
            <p:nvPicPr>
              <p:cNvPr id="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68885" y="5049899"/>
                <a:ext cx="328958" cy="314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6596" y="5089767"/>
              <a:ext cx="793750" cy="314325"/>
            </p14:xfrm>
          </p:contentPart>
        </mc:Choice>
        <mc:Fallback>
          <p:pic>
            <p:nvPicPr>
              <p:cNvPr id="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68957" y="5072124"/>
                <a:ext cx="829028" cy="349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3058" y="5096117"/>
              <a:ext cx="550863" cy="222250"/>
            </p14:xfrm>
          </p:contentPart>
        </mc:Choice>
        <mc:Fallback>
          <p:pic>
            <p:nvPicPr>
              <p:cNvPr id="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75416" y="5078467"/>
                <a:ext cx="586147" cy="257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1721" y="5110404"/>
              <a:ext cx="301625" cy="257175"/>
            </p14:xfrm>
          </p:contentPart>
        </mc:Choice>
        <mc:Fallback>
          <p:pic>
            <p:nvPicPr>
              <p:cNvPr id="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04084" y="5092755"/>
                <a:ext cx="336899" cy="29247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Овал 2"/>
          <p:cNvSpPr/>
          <p:nvPr/>
        </p:nvSpPr>
        <p:spPr>
          <a:xfrm>
            <a:off x="1403648" y="3717032"/>
            <a:ext cx="7200800" cy="2232248"/>
          </a:xfrm>
          <a:prstGeom prst="ellipse">
            <a:avLst/>
          </a:prstGeom>
          <a:noFill/>
          <a:ln w="73025" cmpd="thickThin">
            <a:solidFill>
              <a:srgbClr val="C00000"/>
            </a:solidFill>
          </a:ln>
          <a:effectLst>
            <a:glow rad="1143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5875">
                <a:solidFill>
                  <a:srgbClr val="C00000"/>
                </a:solidFill>
              </a:ln>
              <a:effectLst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Регистрационные поля заполняются по инструкции организатора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5178674" y="2375867"/>
            <a:ext cx="708348" cy="1839063"/>
          </a:xfrm>
          <a:prstGeom prst="curvedLeftArrow">
            <a:avLst>
              <a:gd name="adj1" fmla="val 25000"/>
              <a:gd name="adj2" fmla="val 4156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56677"/>
            <a:ext cx="4968552" cy="1024251"/>
          </a:xfrm>
          <a:prstGeom prst="rect">
            <a:avLst/>
          </a:prstGeom>
          <a:solidFill>
            <a:schemeClr val="bg1"/>
          </a:solidFill>
          <a:ln>
            <a:solidFill>
              <a:srgbClr val="496DA7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НА ОСНОВАНИИ ПАМЯТКИ ОФОРМЛЯЕТСЯ</a:t>
            </a:r>
            <a:b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ОБРАЗЕЦ ЗАПОЛНЕНИЯ НА ДОСКЕ</a:t>
            </a:r>
          </a:p>
        </p:txBody>
      </p:sp>
    </p:spTree>
    <p:extLst>
      <p:ext uri="{BB962C8B-B14F-4D97-AF65-F5344CB8AC3E}">
        <p14:creationId xmlns:p14="http://schemas.microsoft.com/office/powerpoint/2010/main" val="568922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3" name="Рисунок 4" descr="http://www.rustest.ru/img/ege/narezka/ege-2008-blank-r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3" r="1401"/>
          <a:stretch/>
        </p:blipFill>
        <p:spPr bwMode="auto">
          <a:xfrm>
            <a:off x="755577" y="3356992"/>
            <a:ext cx="7632848" cy="2143125"/>
          </a:xfrm>
          <a:prstGeom prst="rect">
            <a:avLst/>
          </a:prstGeom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0238" y="3634804"/>
              <a:ext cx="136525" cy="250825"/>
            </p14:xfrm>
          </p:contentPart>
        </mc:Choice>
        <mc:Fallback>
          <p:pic>
            <p:nvPicPr>
              <p:cNvPr id="1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82587" y="3617145"/>
                <a:ext cx="171827" cy="286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8838" y="3679254"/>
              <a:ext cx="128587" cy="185738"/>
            </p14:xfrm>
          </p:contentPart>
        </mc:Choice>
        <mc:Fallback>
          <p:pic>
            <p:nvPicPr>
              <p:cNvPr id="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11189" y="3661616"/>
                <a:ext cx="163885" cy="221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1088" y="3642742"/>
              <a:ext cx="492125" cy="236537"/>
            </p14:xfrm>
          </p:contentPart>
        </mc:Choice>
        <mc:Fallback>
          <p:pic>
            <p:nvPicPr>
              <p:cNvPr id="1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33448" y="3625101"/>
                <a:ext cx="527405" cy="271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9575" y="3671317"/>
              <a:ext cx="87313" cy="207962"/>
            </p14:xfrm>
          </p:contentPart>
        </mc:Choice>
        <mc:Fallback>
          <p:pic>
            <p:nvPicPr>
              <p:cNvPr id="1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1969" y="3653687"/>
                <a:ext cx="122526" cy="243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1825" y="3671317"/>
              <a:ext cx="493713" cy="200025"/>
            </p14:xfrm>
          </p:contentPart>
        </mc:Choice>
        <mc:Fallback>
          <p:pic>
            <p:nvPicPr>
              <p:cNvPr id="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54180" y="3653689"/>
                <a:ext cx="529004" cy="235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2463" y="4020567"/>
              <a:ext cx="306387" cy="207962"/>
            </p14:xfrm>
          </p:contentPart>
        </mc:Choice>
        <mc:Fallback>
          <p:pic>
            <p:nvPicPr>
              <p:cNvPr id="1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04821" y="4002937"/>
                <a:ext cx="341670" cy="243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8863" y="4020567"/>
              <a:ext cx="107950" cy="165100"/>
            </p14:xfrm>
          </p:contentPart>
        </mc:Choice>
        <mc:Fallback>
          <p:pic>
            <p:nvPicPr>
              <p:cNvPr id="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11231" y="4002942"/>
                <a:ext cx="143214" cy="200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3175" y="4014217"/>
              <a:ext cx="271463" cy="179387"/>
            </p14:xfrm>
          </p:contentPart>
        </mc:Choice>
        <mc:Fallback>
          <p:pic>
            <p:nvPicPr>
              <p:cNvPr id="2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25534" y="3996566"/>
                <a:ext cx="306746" cy="214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1800" y="3979292"/>
              <a:ext cx="314325" cy="220662"/>
            </p14:xfrm>
          </p:contentPart>
        </mc:Choice>
        <mc:Fallback>
          <p:pic>
            <p:nvPicPr>
              <p:cNvPr id="2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54178" y="3961653"/>
                <a:ext cx="349570" cy="255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2463" y="4314254"/>
              <a:ext cx="306387" cy="222250"/>
            </p14:xfrm>
          </p:contentPart>
        </mc:Choice>
        <mc:Fallback>
          <p:pic>
            <p:nvPicPr>
              <p:cNvPr id="2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04842" y="4296604"/>
                <a:ext cx="341629" cy="257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3788" y="4350767"/>
              <a:ext cx="101600" cy="171450"/>
            </p14:xfrm>
          </p:contentPart>
        </mc:Choice>
        <mc:Fallback>
          <p:pic>
            <p:nvPicPr>
              <p:cNvPr id="2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46134" y="4333155"/>
                <a:ext cx="136908" cy="206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0" y="4307904"/>
              <a:ext cx="508000" cy="220663"/>
            </p14:xfrm>
          </p:contentPart>
        </mc:Choice>
        <mc:Fallback>
          <p:pic>
            <p:nvPicPr>
              <p:cNvPr id="2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54109" y="4290265"/>
                <a:ext cx="543283" cy="255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8175" y="4320604"/>
              <a:ext cx="336550" cy="207963"/>
            </p14:xfrm>
          </p:contentPart>
        </mc:Choice>
        <mc:Fallback>
          <p:pic>
            <p:nvPicPr>
              <p:cNvPr id="2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60538" y="4302974"/>
                <a:ext cx="371825" cy="24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0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2388" y="4742879"/>
              <a:ext cx="722312" cy="271463"/>
            </p14:xfrm>
          </p:contentPart>
        </mc:Choice>
        <mc:Fallback>
          <p:pic>
            <p:nvPicPr>
              <p:cNvPr id="30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74744" y="4725238"/>
                <a:ext cx="757599" cy="306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1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7000" y="4807967"/>
              <a:ext cx="93663" cy="192087"/>
            </p14:xfrm>
          </p:contentPart>
        </mc:Choice>
        <mc:Fallback>
          <p:pic>
            <p:nvPicPr>
              <p:cNvPr id="31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89348" y="4790341"/>
                <a:ext cx="128967" cy="227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1475" y="4777804"/>
              <a:ext cx="257175" cy="193675"/>
            </p14:xfrm>
          </p:contentPart>
        </mc:Choice>
        <mc:Fallback>
          <p:pic>
            <p:nvPicPr>
              <p:cNvPr id="3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433826" y="4760164"/>
                <a:ext cx="292474" cy="228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2163" y="4742879"/>
              <a:ext cx="457200" cy="236538"/>
            </p14:xfrm>
          </p:contentPart>
        </mc:Choice>
        <mc:Fallback>
          <p:pic>
            <p:nvPicPr>
              <p:cNvPr id="3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4523" y="4725238"/>
                <a:ext cx="492480" cy="271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8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6700" y="4857179"/>
              <a:ext cx="128588" cy="107950"/>
            </p14:xfrm>
          </p:contentPart>
        </mc:Choice>
        <mc:Fallback>
          <p:pic>
            <p:nvPicPr>
              <p:cNvPr id="38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69051" y="4839547"/>
                <a:ext cx="163887" cy="143214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Выгнутая вправо стрелка 38"/>
          <p:cNvSpPr/>
          <p:nvPr/>
        </p:nvSpPr>
        <p:spPr>
          <a:xfrm>
            <a:off x="5178674" y="2375867"/>
            <a:ext cx="708348" cy="1839063"/>
          </a:xfrm>
          <a:prstGeom prst="curvedLeftArrow">
            <a:avLst>
              <a:gd name="adj1" fmla="val 25000"/>
              <a:gd name="adj2" fmla="val 4156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95536" y="1756677"/>
            <a:ext cx="4968552" cy="1024251"/>
          </a:xfrm>
          <a:prstGeom prst="rect">
            <a:avLst/>
          </a:prstGeom>
          <a:solidFill>
            <a:schemeClr val="bg1"/>
          </a:solidFill>
          <a:ln>
            <a:solidFill>
              <a:srgbClr val="496DA7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ПЕРСОНАЛЬНЫЕ ДАННЫЕ ЗАПОЛНЯЮТСЯ УЧЕСТНИКОМ ЕГЭ САМОСТОЯТЕЛЬНО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Заполнение бланка регистрации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61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18030</TotalTime>
  <Words>358</Words>
  <Application>Microsoft Office PowerPoint</Application>
  <PresentationFormat>Экран (4:3)</PresentationFormat>
  <Paragraphs>119</Paragraphs>
  <Slides>19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Тема Office</vt:lpstr>
      <vt:lpstr>PHOTO-PAINT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Anton</cp:lastModifiedBy>
  <cp:revision>759</cp:revision>
  <dcterms:created xsi:type="dcterms:W3CDTF">2010-03-02T09:36:00Z</dcterms:created>
  <dcterms:modified xsi:type="dcterms:W3CDTF">2014-04-06T13:19:45Z</dcterms:modified>
</cp:coreProperties>
</file>